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8E45E2-8884-4897-92D7-2928B3F113D4}" type="datetimeFigureOut">
              <a:rPr lang="de-AT" smtClean="0"/>
              <a:pPr/>
              <a:t>19.09.2013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5A2D98-8537-4BE0-B4D7-F09421339D37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de-AT" sz="2800" dirty="0" smtClean="0"/>
              <a:t>Referat von Lisa </a:t>
            </a:r>
            <a:r>
              <a:rPr lang="de-AT" sz="2800" dirty="0" err="1" smtClean="0"/>
              <a:t>Laskaj</a:t>
            </a:r>
            <a:r>
              <a:rPr lang="de-AT" sz="2800" dirty="0" smtClean="0"/>
              <a:t> und </a:t>
            </a:r>
          </a:p>
          <a:p>
            <a:r>
              <a:rPr lang="de-AT" sz="2800" dirty="0" smtClean="0"/>
              <a:t>Viktoria Hilmbauer</a:t>
            </a:r>
            <a:endParaRPr lang="de-AT" sz="2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de-AT" sz="8000" dirty="0" smtClean="0"/>
              <a:t>Cybermobbing</a:t>
            </a:r>
            <a:endParaRPr lang="de-AT" sz="8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181" y="5445224"/>
            <a:ext cx="1651947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5407246"/>
            <a:ext cx="1930713" cy="961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45225"/>
            <a:ext cx="936104" cy="922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445224"/>
            <a:ext cx="1924214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 l="5729" r="5729"/>
          <a:stretch>
            <a:fillRect/>
          </a:stretch>
        </p:blipFill>
        <p:spPr bwMode="auto">
          <a:xfrm>
            <a:off x="2411760" y="4941168"/>
            <a:ext cx="1630680" cy="1654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7643">
            <a:off x="399194" y="732066"/>
            <a:ext cx="54864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7780">
            <a:off x="2090968" y="2672182"/>
            <a:ext cx="6757587" cy="1301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293096"/>
            <a:ext cx="5505450" cy="1781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Pressespiegel 2006 bis 2012</a:t>
            </a:r>
            <a:endParaRPr lang="de-AT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147248" cy="1066800"/>
          </a:xfrm>
        </p:spPr>
        <p:txBody>
          <a:bodyPr anchor="ctr">
            <a:normAutofit/>
          </a:bodyPr>
          <a:lstStyle/>
          <a:p>
            <a:r>
              <a:rPr lang="de-AT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Was ist Cybermobbing?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4932040" y="1600200"/>
            <a:ext cx="3960440" cy="4419600"/>
          </a:xfrm>
        </p:spPr>
        <p:txBody>
          <a:bodyPr vert="horz" anchor="t" anchorCtr="0">
            <a:normAutofit/>
          </a:bodyPr>
          <a:lstStyle/>
          <a:p>
            <a:pPr marL="274320" indent="-274320">
              <a:buFont typeface="Wingdings 2"/>
              <a:buChar char=""/>
            </a:pPr>
            <a:r>
              <a:rPr lang="de-AT" sz="1800" dirty="0" smtClean="0">
                <a:solidFill>
                  <a:schemeClr val="tx1"/>
                </a:solidFill>
              </a:rPr>
              <a:t>   Form von Belästigung über  	Internet</a:t>
            </a:r>
          </a:p>
          <a:p>
            <a:pPr marL="274320" indent="-274320">
              <a:buFont typeface="Wingdings 2"/>
              <a:buChar char=""/>
            </a:pPr>
            <a:endParaRPr lang="de-AT" sz="18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r>
              <a:rPr lang="de-AT" sz="1800" dirty="0" smtClean="0">
                <a:solidFill>
                  <a:schemeClr val="tx1"/>
                </a:solidFill>
              </a:rPr>
              <a:t>  absichtlich, lang andauernd</a:t>
            </a:r>
          </a:p>
          <a:p>
            <a:pPr marL="274320" indent="-274320">
              <a:buFont typeface="Wingdings 2"/>
              <a:buChar char=""/>
            </a:pPr>
            <a:endParaRPr lang="de-AT" sz="18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r>
              <a:rPr lang="de-AT" sz="1800" dirty="0" smtClean="0">
                <a:solidFill>
                  <a:schemeClr val="tx1"/>
                </a:solidFill>
              </a:rPr>
              <a:t>  Täter  agieren  anonym</a:t>
            </a:r>
          </a:p>
          <a:p>
            <a:pPr marL="274320" indent="-274320">
              <a:buFont typeface="Wingdings 2"/>
              <a:buChar char=""/>
            </a:pPr>
            <a:endParaRPr lang="de-AT" sz="18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r>
              <a:rPr lang="de-AT" sz="1800" dirty="0" smtClean="0">
                <a:solidFill>
                  <a:schemeClr val="tx1"/>
                </a:solidFill>
              </a:rPr>
              <a:t>  Rache der Täter</a:t>
            </a:r>
          </a:p>
        </p:txBody>
      </p:sp>
      <p:pic>
        <p:nvPicPr>
          <p:cNvPr id="11" name="Picture 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097" r="14097"/>
          <a:stretch>
            <a:fillRect/>
          </a:stretch>
        </p:blipFill>
        <p:spPr bwMode="auto">
          <a:xfrm>
            <a:off x="457200" y="1844824"/>
            <a:ext cx="413010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19256" cy="1171600"/>
          </a:xfrm>
        </p:spPr>
        <p:txBody>
          <a:bodyPr anchor="ctr">
            <a:noAutofit/>
          </a:bodyPr>
          <a:lstStyle/>
          <a:p>
            <a:r>
              <a:rPr lang="de-AT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Wie kann man verhindern, </a:t>
            </a:r>
            <a:br>
              <a:rPr lang="de-AT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de-AT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Opfer  zu werden?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4283968" y="2132856"/>
            <a:ext cx="4402832" cy="3886944"/>
          </a:xfrm>
        </p:spPr>
        <p:txBody>
          <a:bodyPr vert="horz">
            <a:normAutofit fontScale="70000" lnSpcReduction="20000"/>
          </a:bodyPr>
          <a:lstStyle/>
          <a:p>
            <a:pPr marL="274320" indent="-274320">
              <a:buFont typeface="Wingdings 2"/>
              <a:buChar char=""/>
            </a:pPr>
            <a:r>
              <a:rPr lang="de-AT" sz="2600" dirty="0" smtClean="0">
                <a:solidFill>
                  <a:schemeClr val="tx1"/>
                </a:solidFill>
              </a:rPr>
              <a:t>    Jeden gut behandeln</a:t>
            </a: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r>
              <a:rPr lang="de-AT" sz="2600" dirty="0" smtClean="0">
                <a:solidFill>
                  <a:schemeClr val="tx1"/>
                </a:solidFill>
              </a:rPr>
              <a:t>    selbstbewusst agieren</a:t>
            </a: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r>
              <a:rPr lang="de-AT" sz="2600" dirty="0" smtClean="0">
                <a:solidFill>
                  <a:schemeClr val="tx1"/>
                </a:solidFill>
              </a:rPr>
              <a:t>    wenig Information preisgeben 	(Internet)</a:t>
            </a: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  <a:p>
            <a:pPr marL="274320" indent="-274320">
              <a:buFont typeface="Wingdings 2"/>
              <a:buChar char=""/>
            </a:pPr>
            <a:endParaRPr lang="de-AT" sz="2600" dirty="0" smtClean="0">
              <a:solidFill>
                <a:schemeClr val="tx1"/>
              </a:solidFill>
            </a:endParaRPr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969" r="15969"/>
          <a:stretch>
            <a:fillRect/>
          </a:stretch>
        </p:blipFill>
        <p:spPr bwMode="auto">
          <a:xfrm>
            <a:off x="457200" y="2133600"/>
            <a:ext cx="368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2060848"/>
            <a:ext cx="7067128" cy="4035152"/>
          </a:xfrm>
        </p:spPr>
        <p:txBody>
          <a:bodyPr/>
          <a:lstStyle/>
          <a:p>
            <a:r>
              <a:rPr lang="de-AT" dirty="0" smtClean="0"/>
              <a:t>Sofort reagieren</a:t>
            </a:r>
          </a:p>
          <a:p>
            <a:endParaRPr lang="de-AT" dirty="0" smtClean="0"/>
          </a:p>
          <a:p>
            <a:r>
              <a:rPr lang="de-AT" dirty="0" smtClean="0"/>
              <a:t>Vorfall klären</a:t>
            </a:r>
          </a:p>
          <a:p>
            <a:endParaRPr lang="de-AT" dirty="0" smtClean="0"/>
          </a:p>
          <a:p>
            <a:r>
              <a:rPr lang="de-AT" dirty="0" smtClean="0"/>
              <a:t>Eltern mit einbeziehen</a:t>
            </a:r>
          </a:p>
          <a:p>
            <a:endParaRPr lang="de-AT" dirty="0" smtClean="0"/>
          </a:p>
          <a:p>
            <a:r>
              <a:rPr lang="de-AT" dirty="0" smtClean="0"/>
              <a:t>Thema Mobbing thematisieren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AT" b="1" dirty="0" smtClean="0"/>
              <a:t>Was kann die Schule machen?</a:t>
            </a:r>
            <a:endParaRPr lang="de-AT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772816"/>
            <a:ext cx="7221488" cy="3819128"/>
          </a:xfrm>
        </p:spPr>
        <p:txBody>
          <a:bodyPr/>
          <a:lstStyle/>
          <a:p>
            <a:r>
              <a:rPr lang="de-AT" dirty="0" smtClean="0"/>
              <a:t>Rat auf Draht</a:t>
            </a:r>
          </a:p>
          <a:p>
            <a:endParaRPr lang="de-AT" dirty="0"/>
          </a:p>
          <a:p>
            <a:r>
              <a:rPr lang="de-AT" dirty="0" smtClean="0"/>
              <a:t>Kinder- und </a:t>
            </a:r>
            <a:r>
              <a:rPr lang="de-AT" dirty="0" err="1" smtClean="0"/>
              <a:t>Jugendanwaltschaften</a:t>
            </a:r>
            <a:endParaRPr lang="de-AT" dirty="0" smtClean="0"/>
          </a:p>
          <a:p>
            <a:endParaRPr lang="de-AT" dirty="0"/>
          </a:p>
          <a:p>
            <a:r>
              <a:rPr lang="de-AT" dirty="0" smtClean="0"/>
              <a:t>Familienberatung in Österreich</a:t>
            </a:r>
          </a:p>
          <a:p>
            <a:endParaRPr lang="de-AT" dirty="0" smtClean="0"/>
          </a:p>
          <a:p>
            <a:r>
              <a:rPr lang="de-AT" dirty="0" smtClean="0"/>
              <a:t>(Polizei)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AT" b="1" dirty="0" smtClean="0"/>
              <a:t>Wo findet man Unterstützung?</a:t>
            </a:r>
            <a:endParaRPr lang="de-AT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12776"/>
            <a:ext cx="3790950" cy="119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7051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80928"/>
            <a:ext cx="7924800" cy="2095872"/>
          </a:xfrm>
        </p:spPr>
        <p:txBody>
          <a:bodyPr/>
          <a:lstStyle/>
          <a:p>
            <a:pPr algn="ctr"/>
            <a:r>
              <a:rPr lang="de-AT" b="1" dirty="0" smtClean="0">
                <a:solidFill>
                  <a:srgbClr val="002060"/>
                </a:solidFill>
              </a:rPr>
              <a:t>Danke für eure Aufmerksamkeit!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75</Words>
  <Application>Microsoft Office PowerPoint</Application>
  <PresentationFormat>Bildschirmpräsentation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Papier</vt:lpstr>
      <vt:lpstr>Cybermobbing</vt:lpstr>
      <vt:lpstr>Folie 2</vt:lpstr>
      <vt:lpstr>Was ist Cybermobbing?</vt:lpstr>
      <vt:lpstr>Wie kann man verhindern,  Opfer  zu werden?</vt:lpstr>
      <vt:lpstr>Was kann die Schule machen?</vt:lpstr>
      <vt:lpstr>Wo findet man Unterstützung?</vt:lpstr>
      <vt:lpstr>Danke für eure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Cybermobbing</dc:title>
  <dc:creator>Renate</dc:creator>
  <cp:lastModifiedBy>Renate</cp:lastModifiedBy>
  <cp:revision>18</cp:revision>
  <dcterms:created xsi:type="dcterms:W3CDTF">2013-09-18T15:06:56Z</dcterms:created>
  <dcterms:modified xsi:type="dcterms:W3CDTF">2013-09-19T16:27:38Z</dcterms:modified>
</cp:coreProperties>
</file>