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CC1B5-292C-4C3E-B2A4-0005F3A1DAC9}" type="datetimeFigureOut">
              <a:rPr lang="de-AT" smtClean="0"/>
              <a:t>18.09.2013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7CDEC-A99D-4965-8546-2D760607BFA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863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7CDEC-A99D-4965-8546-2D760607BFAF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164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4914-B5D0-49FE-B82D-8120BDF72B5C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7DB3-D98E-4E11-AC69-CF347C636AB6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9752-6C27-420B-9AFA-FE3DEA0C1F85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E763-2221-4509-8E1A-847145403F8E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D132-E00D-4160-B698-E39DE527BFDA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2EE7-152C-4CE7-A393-676B51CF9937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F7AB1-997B-480B-BE6A-C772EF0691AC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E51E-B437-47A9-B687-96C5EB37EF9D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3FC6-16D6-4432-9D97-121C17AB999E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64A-2F22-4080-BAF6-57C99FE3E451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37B5-BA06-40C2-879F-0C586D70E758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A320-BC51-46CD-84F9-2EAA5F4A708F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DA8B-39D9-42C9-B46C-8445C22B8055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AA6B-445B-4492-9521-E9AACAA63325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6DF2-6487-4C3E-9AF6-0E001A1B31F8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39BC-739F-40B3-B0A0-B106E9E8DA60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1F6A-D64B-4AA1-9568-968C9DFD97CF}" type="datetime1">
              <a:rPr lang="en-US" smtClean="0"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859060"/>
            <a:ext cx="7766936" cy="1646302"/>
          </a:xfrm>
        </p:spPr>
        <p:txBody>
          <a:bodyPr/>
          <a:lstStyle/>
          <a:p>
            <a:r>
              <a:rPr lang="de-AT" sz="8000" b="1" dirty="0" smtClean="0"/>
              <a:t>Datenschutz</a:t>
            </a:r>
            <a:endParaRPr lang="de-AT" sz="8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26387" y="6064603"/>
            <a:ext cx="4624462" cy="386085"/>
          </a:xfrm>
        </p:spPr>
        <p:txBody>
          <a:bodyPr>
            <a:noAutofit/>
          </a:bodyPr>
          <a:lstStyle/>
          <a:p>
            <a:r>
              <a:rPr lang="de-AT" dirty="0" smtClean="0">
                <a:solidFill>
                  <a:schemeClr val="tx1"/>
                </a:solidFill>
              </a:rPr>
              <a:t>Felix Herbst und Simon </a:t>
            </a:r>
            <a:r>
              <a:rPr lang="de-AT" dirty="0" err="1" smtClean="0">
                <a:solidFill>
                  <a:schemeClr val="tx1"/>
                </a:solidFill>
              </a:rPr>
              <a:t>Kammleithner</a:t>
            </a:r>
            <a:r>
              <a:rPr lang="de-AT" dirty="0" smtClean="0">
                <a:solidFill>
                  <a:schemeClr val="tx1"/>
                </a:solidFill>
              </a:rPr>
              <a:t>, 5C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 rot="701002">
            <a:off x="10082866" y="5014135"/>
            <a:ext cx="852724" cy="421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028" name="Picture 4" descr="http://www.automodellcenter.at/images/image/Datenschutz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7728">
            <a:off x="538012" y="400584"/>
            <a:ext cx="2564191" cy="269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https://encrypted-tbn2.gstatic.com/images?q=tbn:ANd9GcTQHHwvcJuLa83qEUSxluQwRHBn6ANo3JeHqe-kGrHr_UKFx3Iy"/>
          <p:cNvSpPr>
            <a:spLocks noChangeAspect="1" noChangeArrowheads="1"/>
          </p:cNvSpPr>
          <p:nvPr/>
        </p:nvSpPr>
        <p:spPr bwMode="auto">
          <a:xfrm>
            <a:off x="2265539" y="1371728"/>
            <a:ext cx="4146159" cy="4146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1032" name="Picture 8" descr="https://encrypted-tbn2.gstatic.com/images?q=tbn:ANd9GcTQHHwvcJuLa83qEUSxluQwRHBn6ANo3JeHqe-kGrHr_UKFx3I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354">
            <a:off x="5892099" y="717886"/>
            <a:ext cx="27336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fjum-wien.at/wp/wp-content/uploads/2012/11/Datenschutz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2971">
            <a:off x="8620242" y="340648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483293" y="263211"/>
            <a:ext cx="685371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dirty="0" smtClean="0">
                <a:solidFill>
                  <a:schemeClr val="accent1"/>
                </a:solidFill>
              </a:rPr>
              <a:t>Was bedeutet Datenschutz?</a:t>
            </a:r>
          </a:p>
          <a:p>
            <a:endParaRPr lang="de-AT" sz="20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Dient dazu, dass Menschen selbst entscheiden können, welche persönlichen Daten sie preisgeben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Persönliche Daten = personenbezogene Daten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Beispiele für persönliche Daten: Name, Adresse, Alter, E-Mail-Adresse, usw.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Sensible Daten besitzen den größten Schutz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Achtung wie viele Daten man von sich veröffentlicht, besonders im Internet</a:t>
            </a:r>
            <a:endParaRPr lang="de-AT" sz="2000" dirty="0"/>
          </a:p>
        </p:txBody>
      </p:sp>
      <p:pic>
        <p:nvPicPr>
          <p:cNvPr id="2050" name="Picture 2" descr="http://www.db-atemschutzverwaltung.de/Support/Handbuch/images/screenshots/geraetetraeger/neu-persdat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7843">
            <a:off x="7618720" y="663279"/>
            <a:ext cx="4255317" cy="31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83294" y="4514888"/>
            <a:ext cx="887891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dirty="0" smtClean="0">
                <a:solidFill>
                  <a:schemeClr val="accent1"/>
                </a:solidFill>
              </a:rPr>
              <a:t>Was sagt das Gesetz?</a:t>
            </a:r>
          </a:p>
          <a:p>
            <a:endParaRPr lang="de-AT" sz="20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Österreichisches Datenschutzgesetz 2000 ist ein entscheidender Punkt im österreichischen Recht und in der Verfassung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Schutz von personenbezogenen Daten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586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460375" y="563992"/>
            <a:ext cx="881362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dirty="0" smtClean="0">
                <a:solidFill>
                  <a:schemeClr val="accent1"/>
                </a:solidFill>
              </a:rPr>
              <a:t>Warum ist Datenschutz im Internet</a:t>
            </a:r>
          </a:p>
          <a:p>
            <a:r>
              <a:rPr lang="de-AT" sz="3200" b="1" dirty="0" smtClean="0">
                <a:solidFill>
                  <a:schemeClr val="accent1"/>
                </a:solidFill>
              </a:rPr>
              <a:t>besonders wichtig?</a:t>
            </a:r>
          </a:p>
          <a:p>
            <a:endParaRPr lang="de-AT" sz="20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Da die selbst veröffentlichen Daten weltweit sichtbar sind und man diese oftmals nicht mehr löschen kann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Datensammler erhalten durch Sicherheitslücken ohne Erlaubnis persönliche Daten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000" dirty="0" smtClean="0"/>
          </a:p>
          <a:p>
            <a:r>
              <a:rPr lang="de-AT" sz="2000" dirty="0" smtClean="0"/>
              <a:t>	→ sichere Passwörter und </a:t>
            </a:r>
            <a:r>
              <a:rPr lang="de-AT" sz="2000" dirty="0" err="1" smtClean="0"/>
              <a:t>Nicknames</a:t>
            </a:r>
            <a:r>
              <a:rPr lang="de-AT" sz="2000" dirty="0" smtClean="0"/>
              <a:t> anlegen, mehrere E-Mail-	Adressen verwenden und vor allem wenige Daten von sich selbst im 	Internet preisgeben</a:t>
            </a:r>
          </a:p>
        </p:txBody>
      </p:sp>
      <p:pic>
        <p:nvPicPr>
          <p:cNvPr id="3074" name="Picture 2" descr="http://static1.kleinezeitung.at/system/galleries_520x335/upload/7/0/6/2799558/datenschutz_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760" y="4418788"/>
            <a:ext cx="3915104" cy="221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hQSEBIUEhQVFBUWFRwXGBgYFx4YGBUVHBgXGBgYFxgXHiYeFxwjHhUaHy8gJScqLywsGB4xNTAqNSYrLCoBCQoKDgwOGg8PGjQkHyQ1LTA1LTQ2LSw1NTI1Ki00NCwxLC0vNCwyKzUqNTQ1LDAvLzUtLjU1NDUtLTQvLDQpMP/AABEIAKIBNwMBIgACEQEDEQH/xAAcAAACAwEBAQEAAAAAAAAAAAAABwQFBggDAQL/xABPEAACAQIDBAQLBQMKBAQHAAABAgMEEQAFEgYHITETMkFRCCJhcXKBkaGxssIUM1KSwRVCQxcjRGJzgoOis9EWNFOEJCXS4mNkk6PD0+H/xAAaAQEAAwEBAQAAAAAAAAAAAAAAAgMEBQEG/8QANBEAAgEDAgQDBgQHAQAAAAAAAAECAwQREiEFMUFRE2GBFCJxkbHwocHR8QYWIzI0QuEV/9oADAMBAAIRAxEAPwB44MGDABgwYMAGDBgwAYMGDABgwYMAGDBgwAYMGDABgwYjz5jEnXkRPSYD4nAEjBikqdt6CPr1tKvkMyX9mq+Kuo3uZUnOsjPoh3+VTgDX4ML2o38ZUvKWR/Rhb6gMVVT4RtAOpDVP/dRR75CfdgBr4MJWo8JaP+HROfSlC/BDirqvCUnP3dHEvpSM3wC4Af2DHNtR4Q+Yt1Upk8yMfmc4jHe7nc33bt/h0yn4ocAdN3wY5j/a+0c/L9oedYnjHtVQMff+Ddop+sKw3/HUafc0gwB0y8oUXJAHl4fHFfUbS0sfXqYE9KVB8TjnZNxubSm8ixg97zhvl1Ysabwca49eelXzF2PyAYAclTvLyxOtXU59GQP8l8VdRvtylP6Vq9GKQ/QBjB0/g0v/ABK5R6MJPxcYs6bwbKcfeVczeiiJ8dWALao8ITLV6oqH9GID53GKqp8JOmH3dLO3pMi/DVizp/B5y1es1S/nkUfKgxZ025DKV50xf0pZD7gwGAMPUeEs38OhA8rTE+4IMVVT4R9aepT0y+cOx+cD3YcVPuxyxOVFAfSTX898WdPstSR9Slp09GFB8FwBz0+/bNpDZDEp7khDfNqx+DtxtDP1Wqzf/p0wHvSPHTMcQUWUADyC3wx+8Acp51X57FF0tVJmEUZYLd3kjGo3IFrjuPZhybjdsJq6hkWocySQSaNZ4syMt11HtIswv2gDtx6b+afVksp/BLG3+fT9WMh4NFRxzBPJE3+qD8RgB54MGDABgwYiZrmsVNDJNO4SONdTMewfqTyAHEkgYAl4/LyAC5IA8vD445Z283n1WYTtJE0sNMh0IiMyjjexlKmxdtJNuwAgciTJo9zGbVCq5CaXUMC84N1IuDwLHkcAdH1G0VNH95UQJ6UqL8Tiqqd5OWp1q6m/uyB/kvhM0/g5V5681KvmZ2PyDFnT+DTIfvK1F9GEt8XXADAqN9WUp/StXoxSH6MVdT4QeWL1ftEnoxAfOy4p6bwa6cfeVczeiir8S2LOn8HfLl6z1L+eRR8qDAECo8JKlHUpZ29IovwLYrKjwlz/AA6Eedp/0Ef6421NuPyledOz+lNJ8AwGLSn3XZWnKigPpLr+cnAChqPCPrT1KemXz62+oYrpN/OaycEMKn+pDf5i2OgqbZOjj6lJTJ6MKD4LiyjgVeCqF8wA+GAOZ/8Aj7aCfqNVNf8A6dMB8kd8ApNpJ+f7R9bPH8SuOnMGAOYzutz2f7xJT/aVKn4yHEin8HvMn6zUyelIT8qHHSmDAHP1P4NtSevVwL6Ku3x04s6fwaF/iVzHyLCB7zIfhh3YMAKan8HChHXnqW8xRR8hxZ024PK15pM/pSkfJpwxsGAMbTbn8qTlRofSeR/mc4s6fYHL06tFSj/BQ/EHF/gwBEpsphj+7ijT0UVfgMSrY+4MAGDHnNOqKWdgqjmWIAHrOCCdXUMjBlPIqQQfWMMnul4z0PTBitzPaSmp20zTJG1tVieNuIvYcew+zFbnW8CkpmVXdmZgGsi6tKsLgtxFrg3tz8mISqRjzZppWdeq0oQbzy2ZpMGM9me3NNDSrUh+kV+CBes7doserbtvy9mIOyu8iGsl6Io0UhuVBIYPbiQCLcbcbW7MR8aGpRzuyxcOunSlVVN6Y8/Tntz269iq3pbRVNLJAIJTGrq1wAvEgjjcgnkwxsNl6xpaKmkY6maJSx72txJ9eMRvpi8SlbuZx7Qh+nGm3dT6srpiexWB8ml3H6YohJ+0Si30/Q611Sg+E0asYrOppvG7/u5/I0uDCf2g3i1VTUGKhLKlyq6FvJJb97kSB22FuHPBs/vCqqWoEVcXZLgMJFtJHf8Aeva5HbY34csPbIasdO5H+XbrwteVqxnTnfA4MfiaZUUszBVHMk2A85PLGN3rzutCjxuy/wA8vFWIupV+0HiOWFtQ/a6+OOliDOIy0hu3Alj1nLG3DkPOe/HtW50S0JZZGx4L7VQVxKooxzh56Jdc5GVvWCz5HWlGV16MOCpBB0SI3AjgeqcK3wb6i1fVJ+Km1flkQfXhlrk0sez1TTzLpdaaoFrg9kjKQQbHnhP7ganTnKj8cMi+4P8ARjTBtxTZxbinGnVlCLyk2k+6zzOm8GDBiRSeFbWpDG8krBERSzMxsFUcyTjnnabaKq2kr1pKQFaZGuL3AAHAzzW89gvZew4k4jb4N5b11Q1JEWjpopCrX4GWRTYs456QQbL6zxsBfbGb0cpyqmEMEVTK54yy9GimV+/jJwUdi9nlJJIFhvS2HhoNnkhgHUqI3dz1pHKuhZvz2A7Bwwwtkc6iTKaCSaRIw1NELuwUFhGAQL8zwOE/vC31w5hQy0sdNImsoQ7OvilXVuqAb30259uL7X0uytA3PQwH5Wmj/wBsV1ZOEHJdDXY0I3FxClJ4UngZUm3lCvOpj9RJ+AxPyzPoKi/QSpJbmFbiPOvMYSWy2w81ejtE8ahCAdZN7kXFrA4j5pk9TltQmq8bjxkdDcNbnpPb5Qe/iOOMKu6iWqUdj6uX8P2UpuhSrf1F0ePpg6EwYpdkNoBWUiS8A3VcDscc7eQ8CPIRjJ5nvkjVisMDPY2u7aPcAT8MbJV4RipN8z5qlwy6rVZUqcMuOz5berGNik2w2haipjMqCSzBbE6ed+NwD5PbjObOb2I55Vimi6EubKwbUuo8g1wCt+V+PqxD3vZ86BaYKvRyIHLG+oMrngONuwdnacVzuIum5RZsteE1o3sKFeHPdrPNdd0ajYfahq6B5GRUKyFLAk8NKkHj58aLHPeRbYVNIjR07BQzaj4gY3sB+8D3YaNTtk0OURVL+NM6hVuLAyG4uQLcBpJt5PLiFC5Uo+9zS3NXFOB1KNdOklpnLEVvn1/c2eDCIpMtzHMA86mSQKeZfT43PSgJA9Qxqt2W2sry/ZKlixIPRs3WBXiUYnieAJF+IsR3W9hdKUkmsZ5Fd1wGVGlKcKim4f3Jc19+eBi1GYxR8HkRPSYL8TiBm21tLTOEnmVGP7tixA7yFBt68Kze1DpzG/4okb5l+nHlVbE1M1G+YSOCzAylTfUU5lr8hw4gd3sxCdzPVKMY8jTb8DtnSpVq9XCn083yS5+eWOmkq0lRXjYOjC4YG4Ixmdpd49PRyGKzSyDrBbWXyMx7fIL4z25nM2IqICbhbSKO691b4L78ZOnEH7Vl+3X6PppdfPramtq08bX7vhhO5k6cXHbItuC0o3danWzKNNZSXN53X33N/k29iGeaOIwyIZGCA3DC5NhfkcWu3O1zUESMsYkLsVFzYKQL3Nhc+bhiroMjymaWNqZ0WVHV10SEMSpDDxHPEcO7Gg2oFKsSy1gUpE2pQwuC5BAGn988eXr7MWRdRweZL4mOtGzjdU9FGWOsHnLfTG+RYPvbrb3tEB3aDb2lr+/DE2J2wWvhYlQkqEB1BuOPJlv2Gx81sY7Ot6VPLDJCtIWRlKjUyra4sCFCmxHMcezFduhqitcy9jwsLeUFWHwPtxmp1nGoo69SZ2rzh8KtlOq7fwpR3W6eV1zj8yTtjtjVU+ZSIJn6JHQ6BYXUqjFb2vxuRjO5zmNc7LWSmZFka8bXZVHaFTuFuXfYnjxxY714bZkx/FGh9xX6cbneFSKcnOkcEERXyC6r8GxCUZTdTfluaqNejbQtHGms1Eot48ln5tmHnqa3OdCotxBGNXjBVZzfxzfhqa1gPIeXHHtuszh4a77OxISW6lT+7IoJBt2HxSvr8mNBuXI6Gp79a+zSbfrjLJ/NZ/3f+N9zSf8Aux4k46Kud2yUpxqu5sFBKEI5XxxnPzexZ75orVMDd8RHscn6sQY9hXmy1655SZNJcKRe6LwNzzvZSR5h6rzfVD/yjf2i/wCmR+uL/ZcdJkar308if6i4sdJTrTT7GOF9Ut+GW1Sm8e9h/DL29cC42C2fFdU9FKzdFGrSFQbXJKLYd1/Fue5cfjOcvGX5oFjJ0xyI6k89J0tY9/Mj1Yttz0tq6Qfigb2h0P8Avjx3tw6cwv8AihQ+9l+nFGleAprnk63jzfFJW0n7jhy/P6ms3xw3oom/DOB6ij/7DEbY6rIyCpI5os4Hk8TV9WLHeN/OZRr/ALJ/aQPqxXbqIxLl9VCeTOynzPGF/Q42S/yNuqPnaTS4QnL/AEqL6/8ATD7G7UCgleUxdKzJpHjadPEEm+k9wx82v2q+3ypIYljKrp4NqLC9xc2HK59uPTZqoio64rWxK6DVG4ZA+hr8GCkcbEdnYTzwxK/bvLadLwrHI1uCxxhfaxUBR7T5MZKcdVPTKeF2PoLuqqN2qtK3c5tbSTeMduy+2V+dymbZyNzxKrH/AJZBHfHzcso6KqPbrQHzWa364t81rjV5HJKQAXhLkDkCrXsPy4oNy0vjVa+SNve4/UY08q8H5fqcJty4XdRxhqfLtvHYZGZU/SQyp+JGX2qR+uOWtzdRozuj8rOv5onHxx1djknZj/w+fU68tFeEPm6bQfccdE+OOtsGAYMAcdbe0+jNK9e6ql9hkYj446K2V3cZY9JTS/Y4WMkEbksC9yyKx6xPacIrfBTaM7rR3urfmjRviTjordnUa8noD/8ALov5Rp+nAE+m2Roo+pSUyejCg+C4q949IP2VOFAAXQQALAfzi34DznGrxSbbQ6suqx/8Jj+Xxv0xXVWYSXkzZYS0XVKXaUfqjF7lZv8Am1/s2/1Af0xe716APl7PbjE6sD52CH5vcMZPc1NaqnXvhv7HX/1Y1G9jNljoTDca5mUAdulWDFvN4oHrxipteyvPmfS3kJrjsdHVxfphZ/DJUblqo6aqPsBRx5zqB+UYmVdBlOXsROFllJLEMpkbib9UeKg48L8fPiDuXpjaqktwOhB5SNTH4j24yWy+XrX5iFqGP84zu1jYsbFtN+z/AGGK4zxSgsZbzjPxNlW3jUvrqbqOMIqLlp2b939zw2tq6WSoD0SNGhUalI0gPc8VAJsLW9eGpnsCVOUGZ0RpPsmsMVBZToDtpNrjiDyxg95mR01JJBHTrpYqzONRY2JAS+om3JsMDZlemyWNRx1U7x+50/THtGL1zg+xDiVWDtbW4p5wpbN88efyMnuXkHS1S96o3sLD6sWG+gnoKbu6Rr+fSLfrjJbu9pI6KpdprhGjK3AvZtSkXA49hxudrymaZY0tNqbon1gEWJ03DgD0Wv6sKbUrdwXM9vKcqHGIXM17jaWemXHHMw+Rbf1VPAkECRlVvY6GZiSSTfxrdvdjzyKjq2zCKoMEtzOHYiJgou927LAWJxa7Abwko4mhnVymosjKASL81IJHDhe/lOLibev01TTxU6FI2mQOz21MpYAgAXC377k+bFcdDjFyn6G2v7RTq1Y0bZYlnM88135fgVu+aC1TTt3xFfY5P1Y3eXqJMoQD96jC+2K2Mlvqi4Ujf2g+Q41ewMmvLKa/4CvsZl/TGqmv6815HCupN8JtqnaTX4v9BfbnprV0i/igb2hkP++NdtVuxiq5WmjkMMjdbxdSse+1wQe/j6sY3drQyx5khMbhbSKW0nSPFNrm1uYGLjbPLcxjrpZqQTdHIFP821wSEVTdAf6vaMU0seB70c7nRvtb4o5UKyg3BPLxh74x+foZPavY+XLniLSKwe5VluCCum/A8j4w4g40e8PMXmy3LpD++NT9xfQov82KpNksyrpVM6yi3DXMbBF7bKePqAwzM32MjnoEpLlejVRG9rkMosGI7b8bjynEadKUlPSsJll3f0qNS2deanOLepx6Jprp6fLkZjYhMvjy3p5VhaRdRkLhWcMCdKqG4i4tYDnfGT3aT2zSD+trHtjY/pi8yrc7N0w+0SR9EDx0ElnHcLgab9+NHlu7FIawVKzHhIXCBAAASfFvfkAbYlGlUloenGCqrfWVJXEfGcnUT7tLZ4S+f0MrvkhtWQt3wgex3/3GNjnH87kRPfSI35VRv0xY7SbFwVzRtMXBQEDSwFwSDxuD3YsYcnjWmFNYmLo+jsTxKWtYkceWNKoy1zfRnFqcSpO3toLOqm8v4ZFzuWm8arXvEbewuP1xQ7Ynos6du6aN/dG2G7lGzVNSkmCJYywsSCSSOdvGJxKkyuFnLtFGXPNigLG3AcSL4h7NJ0lBvdMv/wDbpRvqlzGDcZxxjZdvj2MTvjpy1LAwBJE1uHlRv/Tiy3Yqf2aisCLM4sQRwLE9vpY1ckyqLsQB5Tb44rajaqjj69VTr6UyD4ti9UsVHUycuXEHKyjaaeTznPx6evcXG7rZyqgzBXkgkSPS6lmWw5G3PvIGLnePsXUVlRE8CqQI9LEsFsQxI58T1sXdRvPyxOdbAfRbX8l8VdRvwyleVSX9GKQ+8qBiCtoqn4edjRU43WldK7UUpJY646+Zc5hs9JNlQpSVWToY0JJJUMmi/EC/7vdiNsDsfJQLMJJFfpCpGkHhYMDz53uPZjOVHhDZavVWpfzRqPmcYq6nwk6cfd0kzek6J8NWLfCjqUuqMPt9bwZ0M+7J5a89v0N3tTu+grW6Qkxy2sXW3jActSnnbv4HFNQbnKdWBllklA/dACA+ci59hGMTUeEu/wC5RKPSmJ+CDFZU+EdXHqQUq+dXY/OB7seSoU5PU1uW0uLXlKn4UKjUfvrzH8uURCDoAgEWkpoHAaTe44ceNzx8uPDKdm6elJMESxlhYkXJI58yTjnOo39Zo3KSJPRiX674rKje/mr86yQeiqL8qjFmlc8GHx6uHHU8Pnu9/j3Osb45K2nHQZ9UHlori/q6XWMV9Tt1mEnXrao+TpnA9gNsU0s7MxZmLMTcsSSSe8k8TiRUdv4MR8vqOkhjf8SK3tUH9cGAOat/lPpzmQ/jhjb/AC6fow4tyNTrySl71Mi+yVyPcRhY+EfTWzGnf8VMB61kk/Rhjd+D1U6spZfwVDr7Vjb6sAM7ELO4ddNOv4onX2oRibj8SSADxiAPLwHvx41lYJQlpkpLoc3ZdmUsDloHZGI03U2JBsbcPMMWtDs1W10t9ErFucktwoHeXbn5hfDobPaKHnPTRf4ka/riBU7y8sTrV1OfRkD/ACXxz42PSUtj7Cr/ABS23KlRSl3bz+S+pZbNZAlHTJCnG3Fm5anPNv0HkAwsdp93FVHVNJSKXRm1qVYBoyTfSbkEWPIjstjUVG+3KV/pOr0YpD8UGKup8ITLV6oqX9GMD53GNVShCcVHscKz4tcWtaVZbuXPPUhndTUywB5HX7Q73bpHJ0ppsAWAOpr/AAGGBsfkr0lHHBIysyFuK3tYsW7QD24W9T4SdMPu6SdvSZF+GrFZUeEu38OhUelMT7ggwp0IU3lC84tcXdPw6jWM55fexus23SU8szSJI8QYlioAIBPE6b8h5OONJsxs2lFAYkZnBcvdrXuQBYWHLxcIyp8I+uPUgpl84dj84HuxWVG/zNG5PCnoxD674lGjCL1JblNbiNzXpqlUm3FdPvcemabtqKdy5jKMTc9G2kE9+niB6gMTcl2MpKU6oohr/Gx1MPMW6vqtjmup3w5q/OsceikafKgOKqo29zB+tW1R/wAZwPYDj1UoJ5S3ISv7mUPDlUentlnX9RRpJbWivblqUNbzXHDHjLmEEIs0kUYHYWVQPaRjjOpzeaT7yaR/Sdm+JxFxZgyanjGdjsWo27y+PrVtKP8AGQn2A4qqne/lSc6xD6Ku/wAqnHJ+PmB4dPVG/rK15SSv6MTfVbFZU+EdQjqQVLecIo+cn3Y50wYAe1R4S6fw6Jj6UwHuCHFZU+EnUH7ukhX0nZvhpwnMGAGfU+ENmTdVaZPRjY/O5xWVG+/Nm/pIX0Yox8VOMHgwBqKnedmb862oHovo+S2Kuo2oq5OvVVD+lM5+LYq8GAP3JMzG7EsfKb/HH4wY325XJaeqzIxVUSyoYHYK17BwUIPAi/C/twBgsfMW21tCIa+siUBVjqJUUDkFDsAB5LWxU4AMGDBgAwY/ckLLbUCL8ri1/NfH4wAYMWcuzNUqxM1NMBMQIiY2HSki4CcPGuDwti8zjdVX0tI1VURLHGum4LqXGpgo8VSe1hgDIYMGDAHY+w1R0mWULd9NF7ejUH4YMVm6Op15LQnujK/ld0+nBgBc+EvT+NQP3rKvsMZHxOMzupyHMayKoSirjSxxurOoZxqZwQGGgd0dufYMbnwk6a9JRv8AhnZfzJf6MU/g01Fpq5O+ONvys4+vAF1/IrXyff5xOe+3SN80oxiM02bySCQpPmdTUOps3QxhgD2jW2pT6icO7ejVPHk9c0ZIboSLjmASqtbu8UnC02Dz/IKSgh+0dE9Qy6pS8DSuHN/FuUIAHAWHdgCVsfuvyKvQtTTzzFeurOEdb8tS6FNvKOHlxr6fcllKf0Yv6Ush9wcDC72cz6i/4npnywFIJkaORdPRrrKv1V7FJWM27wcP/AHE2aU3Rzypy0SMvsYj9MRcXu3dN0eaV691VLbzGRiPccMfdTkVHmeV1dK8EQq4wdM2ka9L3aN9XPxXBU+Sw7cAJvBj1qado3ZHBVkYqwPMMDYg+YjHvlGXmeohhXrSyLGPOzBf1wB8qMomjjWR4ZUjawV2RlViRcWYixuBfETDo8IvMQpoaNOCxoZCPJwjj9gR/bhQ5blktRKsUEbSyNyVBcn1Ds8vZgCLgxvv5Ds10augW9r6elj1fNa/rxia+gkgkaKZGjkQ2ZWFiD5QcAR8GNfs7u2mrMvqK2KRNMLMvR2YyOyqjWUAW46xbGzy/chSwon7SzCOCZxcRB410k8hqkPjnzC3cTzwBE2E2ZpqjZ3M5nhRqiHpSshF2ULEkgt3duFRh2bjIzLl+cUwFyVsB3l4pU+kYjR7N5HlSpFmZepqyqtIiaisJYX02RlHDykk87AEYATmDDd243Y0ctCcxydy0KgmSK5ayjrMuvx1ZeZVuziLW45jc3SxS5xTxzxpKjrINLqGW4jZgbNwv4uAMWiEkAAknkBxJx+p6ZkOl1ZTzswINvMcPjanP6PZ6eQU1PHLWVDNKSQEWCFmIRF0i4HA+Ktr8z+6MLuqzOTaDN6UOixNJpifQSRpUszONV7EJfh/VwBnsh2Rq60n7LTySgGxZR4oPcXNlB8l8e+fbC11EoapppI05a7Bkv2AshKg+QnDS3mbyHyx1y3LAlOsCLrcKGILAMFXUCORBLEEkt2W4xt2G9SarqfsGZFaiKoBRS6qCGsTpbSAGVrEcRcEjjgBMY3ew+5+rzGMTXWCA8pJLkvbgdCDiwHeSB5TiFn+xXQZ39gBOhqiNEPb0cpUpx7SFe1+8HG93+7RvB9my6nPRQiEO6rwDLcpGht+6AhNu247hgCJUeD8CrfZ8xhmkUE6NFuI7Lo7EezGb3IVGnO6YfjWRfbE5HvUYw0MzIwZSVYG4INiD3gjiMaXdhU6M4oD3zqv5rp9WAGXtFsHQxV9bXZvKY4JJz0ESk6pvFVmayXYrckcLcrki4v9G73Js2ppTlLGKeMXsWfieOkSJKSdLWtqU8D32tjL+EDVu2bBGJ0pAgQdgB1MT5yT7h3Yj7hq4x5zEoNhLHIh8oC6x74xgBfywMrFWBDAlSDzBBsRbvvh5Q01Hs1QwSzQCozCcXANvENgWAYg9Gq6gCQLsT3csBtVRrHtHKpFlNcrEdml5Fc/Nht71sgyuaphfMqySnYRaURP3l1sS3UY8zb1DAGdyHfdFXzClzKlh6GZtAYXZUY8F1h78LnrAi3PC93nbF/syvaJLmJwJIieJ0EkaSe0qQR5RY9uNetHstF/GqZiP7Qe8IuKnfHt3S5m1KaUS3iV1YyKFuCUK28Yk8m5254AZr7RpS7OUVcUWSaCnjWDVyErIINR8w1X8lx24Rmb7f19UsiT1UsiSdZCbIbEMLIBpFiAeA7MMjMP53YqFv8ApuL+qodPrGEtgAwYMGAOn9w1TqyWIfgllX/OX+vBis8HKovls6/hqW9jRxn9DgwBK8ISm1ZQD+Cpjb2rIn14X3g51OnM5l/HSt7RJEfhfDU32U+rJKv+r0beyVP98JfcVUac6gH40lX/AO2zfTgDpDaRYjR1HTxmWIROzxjm6qpYqOI4m3fhMUu1VB/RdnJJu68Wr6Hw95WspIF7Am3f5Mc45zvBzHM5Cr09UtLxvBSKwZx3PMUYny+Lb+rgDQbN72C+YQU0OVQwFpVR9Au8algGayIttINzflbjh4YSuy+eVtKqx0Oz7U6EjUzli7C/Es7qhY+fhh1YA5O3wU+jO60d7q35o0b4nHjuv2q+wZlDKxtG56KXu6NyASfRIVv7uLnf3T6c5kP44o2/y6fowusAM7f3sr9nzAVCC0dUNXDkJlsJB67q3nZsV+4/KOnzmE2usKvMfUNK/wCZ1xu6b/zzZgp1qqk5fiLxL4vlOuI28rebELwfaUQU+Y1z9VF0g/1UUyyfRgDEb4s3+0ZzVEG6xsIV8nRizf59R9eN1sc6ZLs8+YhFaqqTpQsOQLFY19EBWkI7eA7BhLVlU0sjyObs7F2PezEk+846HoM9hh2Xo6iWlSsjiVAY20kKwdotfjKw4E25fvYATq708zEwl+2TFr3sW/m/N0fUt5LY329GJMyyWkzZUCTLZJbdqlihHeQsg8W/Y5xCG/iOP/l8qpou7iPojXFLtZvqqq+lkpXhp445NN9IbUNLq4sS1hxUdmANv4PWZaMvzDt6JxJbzxH/APXhIZnmUlRNJNMxeSRizMe0n4DsA7BhveDk2r9pQnk8cf8A+VT8wwmXWxIPMcMAOTwa6i1RWp+KJG/K5H14Ve0la01ZUyObs8zsfOXPD1cvVhgeDtU6c1kX8dM49YeJvgDjOb09l3oszqFZSI5XaWJuxkc6rA96klSPJ5RgDbeDnmJaWtpG8aOSISaTyuCI24f1lcA+iMZDYGP7NtDTp+CqaL3vH+uNj4POTtG1XXSeJCsRjDtwB4h5CD3KEFz/AFvIcLvJc11ZzDUctVcsnqaYMfccAX2/ZSM6nvyMcRHm6NR8QcRty0wXPKPV2mRR5zFIB7+HrxdeETTac1jb8dMh9YeVfgBhb5ZmL080U0Zs8bq6n+spBHq4YAem8DajKKTMJkqctM9QdLNIQpV7opBGpj2cOXYcZ+LfVQwsGpsmgRlNw10VgewgrFe/rxoc6ySk2ngiqKaZYKyNNLo3Egc9DgeNYEkrIAeBPDsGepPB1nU6qqrp4ohxZl1Mbf3wijzk4Ayma7fmrzimr3jWLo5ISVUluEbg3ufJw9WNb4RuVMKulqQLxyQ9HcctSMzc/KJLjvse7GE2/wAuo4KvoqCXpoljUF9WrVJx1nVbSezq8MbrY7ehRz0K5fnKFo1AVJbFvFXgurT46svIOvZz7SQFBi12VqOjr6R/w1ETeyRThorley9MelM8tTbiIruwJ7rKi/5mt34WW02cRzV809PH0UbSBkSwGkACwsvAcuQ5YA3nhF09szhb8dKvtEko+FsZjdNU6M6oT3y6fzqyfViVvS3gx5rLA8cLRdGjKdTBtV2BHIcLcfbjKZLmjU1TDOgBaGRZFB5EqwYA242NsAbDfZCY88qWHDUInHn6JBf2rhhbRZWNpcqp6ilZPtcAs8ZNvGIHSRk/u3KhlJ4dnC5snNsdrpMyqTUTKiOUVLICBZb26xJvxxCybPp6STpKaV4X5XQ2uO5hyYeQ3wBoId0eas+gUcgPexVV/MWt78G3W7mXKo6UzyI0k+slE4iMLot4x6xOs9gHDtx7z7582ZdJqyB3rHGrfmVL4yNdmEk7mSaR5HPNnYsx9Z44AcGzbiXY6tQkeI72/uvFN+uEvj7q4W7MfMAGDBgwA+PBpqbxV6dzxN+YSA/IMfMVng2VFqqtT8UKN+VyPrwYAbO8um6TKK8d1O7flGv6cc4bp6jRnVCe+XT+ZWT6sdR7S0/SUVUn4oJF9qMMcj7GVHR5lRP+GpiPq6Rb4A7Kwqqup2nkkcRx0sKaiFbxOK3NjYu54jjyw1cKLJN4DRV2emsqbfZy32eF2CqVUycEXhqbxYx3+N5cAB2b2kkNpMyp4r9i2B9QSEYbUCkKoY3YAXPebcTjmjLtjftOT1mbVM832hZC0bauDaWQEkkXJLMVFiLEDD72CzCSfLKKWYkyPAhYnmxt1j5Tz9eAEp4R9NbMad/xUwHrWST9GGFNh2+EvT+PQP3rKvsMZ+rCSwAx9xe1X2XMhC5tHVARnuEvOI+0lf7+GXvEoYsqyGsihNvtE7ADlbpn1Mo8gjUr5hjm+KQqwZSQQQQRzBHEEYus/wBt62tVUqqh5VVtQU2ADWIvZQBexPtwBR4ae6XeDTwwzZdmFvss19LG+lCwsyvbiqtwIYdU3PbcKzBgB01Hg+xSN0lLmMZgPEFlDkL6aOFfz8MU+1uymUZfQTxpVCqrm0hCpuI7OpbxYyVS6gjxmJ48MK++PmAGFuX2yp8uq53qnKRvBpBClruHQgWUHs1ccYjNZEaeZo+KGRyvC11LErw7OFsRMGANJu+2tGW1yVLIZAqupUHSTqUgcSDbjY42VPv2JkmWpo46qneVpI45GBeHUb6QzIQyg3t4oIva9rAKq2JVNlE0n3cMj+ijN8BgDd7bb55q2n+zQQrSQEWZVbUzL+G4ChV7wBx77XGF5DMVZWU2KkEHuINxi8p9gcwfq0VSf8Fx8QMWUW6LNWF/sjKO0u8aAefW4tgCm2l2tqa+RZKuTpGVdKnSq2W97WQDtOKfDGptweaPzSFPSlB+QNic3g91UaF6iqpIUHNmdrLc2FyVAHE254AV0cpUgqSCORBsR6xj1qcwlk+8kd/SYt8ThzU3g0t/ErlHkWAn3mQfDFnB4NtMPvKudvRVF+OrAHP2DD72d3S5RMKot9pUUtQ8DmWZFBKaSXuiiynV2nF++7LIYEWSRYgrglWkqGs4UamK+PZrAX4YA5mx8x0ltjkNBQ0MdRSUFHN0kkaqZV1IVk6rXNzbivqOPzkm1dLTLVrmNHS0slLNFG5p4g0ZEylo2FhcCym/q82AOc4qdm4KpbzAn4YsqfZKsk6lJUv6MLn3hcdDxbw44pKmc/aTCKaKcU5gWMwp0rQu/WubkaiCOAFxfFvmW3bK9alPAJjS9DdnnSKMiZS+ou/BVVbEntuLYA51p91uaPyopx6S6PnIxZ0247Nm506p6U0fwVicMXOd4lVVRUEtKiRsuY/ZplFRqieUqBGpePhLC4YnV2FRz54uI9v6kZsKSeSkpwrRIYnWXXMXjUs0MvU67FVB5248cALWLwecwIu8lNGALm8jGw/uocS8k8H16mJJVroGjcXVo0dwRcjhq09oONZk+2mYF6WWoliaCWvfL3iWIKwYswSTXe978LcrAcySRWbv66qpv2XeoY08slTSmHSAI+j6RkYHmXLAm/dYYAhZDuGgnLXqqjxQDdqXogbtItlLubkGM38hU9oxo4vB2y9BeSepIHPx0QevxMZ/Is5maR1SSr6Csy+pMf2iqE0jvGraZgqgdAfFIsD8MeeZZXoy3J5SwljqZA9U1XJIYTN0OmLpWTxlRbMBbh4ovgDdUu4jKl5xSSelM30FcZbfDu5oaPKzLS06xOsyAsGZjpOpSPGY9pHsxu91ItlqJ08dQI5HRXjLsgUNcIrSAFgt7A8rAWJtjw31U+vJKv8Aq9G3slTACl8Hep05s6/jpnHrDxt+hx8xVbkqro86pr8isoP/ANJz+mDAHU0iXBB5EW9R4Y4piJhnF+ccg9qt/wDzHbGOM9rqfo8wrE/DUyj1CRrYA6dqN7eVJzrIz6Id/kU4wm0+1uzVXN008bzScLskcqF7cBq4pq4cLnjYDFzsZukyuahpJ3py7yQRuxaWS2soC3AMAON+GIG02RwUtdHSUWVUMrNTmfVUNYAByhHjmxtwPPtPdgCPVb6Mn+zrTCilkgS2mIxRiPhxHis/Hjx4jnxx+F8IqNQqU+XuVUBVXpAoVQLABUQ2AHCwxpYquko5qs1EVIqQ00M3Rw0w1x6vFc6wtpFLnhYmwHHFhS70qH7PVyosqrTBCVMWhpVkNomiU21ByQATbmCbDACg2/2nrc6SBRlsydEzEFEkkvqAFj4gA6oxmabdjmb8qKcekmj57Y6c2W2tFZ0yNDJTzwMBLDJbUupdSNdTYhh8DjDUu21RRx11lNU4zk06rJIRpikA0BWN9IBFgOQ1HACti3L5oSoaBIyxsuueIFja9gA5J4YnS7iq2MKZ5qSAM4RTJKeLtwVRpQ3J7sMWXa2aY0ZqYIFqYM2+xsRrKIzxnTJH4453A8a44ch2UWWS1VPlNa8kkMi02YaAhhVtEoqU6SQGQHgRIbcLr34Ah03g2VB+8q4V9FGf46cebblKRIRMa+SdDMIT0EAa0hbSQfHNgDzPZjTZ3tXURZmGiqKqSFa9KaYMka0qLJwMacekaRQb6rdntooqBqXLc7KVdQZoKwoFM38NaiBzLoWxDsCQzcjc4A0VP4OVCOvPUt5mRR8hPvxPpNyOThzHZ5HUXKmc6gOwlUIIHqxTZoHXNosvOpo6jMIcwiuSR0QSR5k48gJIgQvccU2ysejNI+mnghqkzCQOvRSmqqBIxBDtfQYipuDawHHzgbXMdjdn6FlFRHTxMRqAlkYsRci4VmNxcHsxNZckp0mcQUoEBjEhFMGKmaxi46CTqDA3F+fHFfvfdWajhemklSV9U0kUHSyiCMhuiQjipdiBe4sAeeM9tbllVI2YrTUM7pmFPSyxnSEEBhC6kkBPiuAoATnywBr67eLllHO8JjZGjk6NylP4sbFdS3Kj97kLcyD2C+NBsntXHXxPJGksRjkaKSOVdMkbrYkMATbgQcYXPNjKuZs1McPGeWhmhuyDU8YXphxPDTx58+y+NjstkUtPVZk7hejqKhZY7G5N4wHuOziMAYTY3aC+ala2vrI6vp5U+yvcUrqdaxrGOQ4FWB4XI4Xvczcx2hqsyyzMpDBClEYJxE2smYtETZnXqgHQ3AcQR288WuZbHV9TXQNUVFMaWnqxUxaYyKiysWjjZrabC4BIPG1zfHrl+7qWEzxJWt9hlE1qfolJQzKwIEl7lVLFgLc+ffgDMU+3mYR006v0Ct+y0rqYoC2iMFUKya+DtbieFgb9nLy29zWerhzCAy2jGX09YqhV4gG8i3texOk3vw0jG3pt3MIEPSO8nR0BoSOAEkJtcm3EHh2HELKthMtoekLzFy9OaaT7RUA6oSR4pBsBYAKLWsB68AZnamhmMWWxx5nWfaKkAA9KI0EVzLLPKFtfSrhRxF7LzscaTe6//lsV3boDUwCoZTzpi1nJZewnTiBPkuziRxxySUjLFq0BqkuRqN2/iceIxYVG8/JUh6BqiJoggToxG8i6AAAtghBFhbAC0rtHQV6UrrLSw5rBK5cvNH0DRst5dJ1yRKyqDxJIUYscuymKSKhUPHVwjOOIjhdYI1lj1NGive8YYA93EjGnXfVk0IIhDWIAIjp9IIUWUcdNwBwHkxDm8IqhQWip6kgchpjQeqzn4YA0+9bJGmyaaGnjLMvRGOONeNllTgiryst+XK2KvP8AdqkWWSx0MTyTSTQzN0j6pJCkik6mcgcFLcOHb34zNR4Sy/uUJPpTAe4IcRTv/rpfuKBD6pJPl04AZOZbKPNmryuoNNLlzUsnEX1GUsPF59UnjjM0O6qq/ZdRTzSxNUvURyKzXaN44VjSJJRa5BVDcWPMc8Zv+UraKb7uhK+jSSfFycfRX7VzdVHT+5BH8/HAGwpt1cpp6mOSpjjklqo6uNoYtKQTIBwWNjYr2DyAE4s67d/NUSQNU18kscbRSNH0Mah5YgvjBwNSBmXUVHebWwvDsjtPN16l4/8AuQv+lj4Ny+cy/fZgvHvnmc+9be/AGt2a3fotVUVFWZY+jzGaeFDKBBIGIMcxj/ELkA8OQve2LhaTKIBGGqIF6KoapTVUi6yvfUetxHE+Lywv4vBtkY3lrlv22iLH2s4xYU3g2U4+8q5m9FFX46sAXdLmWzlG/SRPRq92OpCZCNY0uBp1WBFxpHAXNhxx9l3uZHHCIVdWiAsI0p30Ac7BWQLbHhT+Dzly9Zql/PIo+VBizp9yGUrzpi/pSyH4MMAVDeEDlkShYoqgqOACRIqgeQFxbGY2z3709ZR1FMlNKOljKBmdRpPMGwvexHK+GlTbsMsj5UUB9JNfz3xaU+y1JH1KWnT0YUHwXAHMm6fIKipzGMwAgRhy0lvFjBjdRc95JsB5fIcGOrIoVUWUBR3AWHsGDAH7OORt6VPozmvHfOW/MA/1Y65xy9v2oDHnU7EECVI3U9hAjVCR60OAHlujqNeS0J7oyv5XdPpxmN7WSCTMKCWSinroRFKrxwhiQbqUuyW08W7+w4ym73fVT5flsVNJDNI6M5uukLZnLjiWv+8ezFrUeEsn7lEx9KYD4IcAWeabNz1JmaKkkiSbJegWNyAUmSUmOJix62kDifWce2b7uamrMykLEs2WU8eosDpq4ZFcIwW5tZbFhfgeF8ZpvCCrZPuKBPJ95J8oXHz+VDaGb7qgI8q0kp97kjADD3dbLSUhnaSlpaUOqALA7yMzLq1M7SHl4wsBy43x4Vu7ZpHrT06qKirgqk8Qko0VtQPEX1e7GE/am1c3VjeMf2cCf6nHHz/hbaiXr1Dx/wDcKvuiwAx6ndujyzOZmHSVsNYAFHiPEttNyTcN38MfK3dtSE1peWdY6w6pYulCxBy6OZEUjxXJjHG54EjC6G5zOpfvswW3caiZ/dpt78fqPwb5mN5a5b9tomf3s4wBucy2cyU1Dzzywh2ZXIaq0qJEtaQIHAD+KLnz95v51+ebPiWaWSWjaSZdErA9J0i3U2YJcHii9nYMZum8GuAfeVkrejGqfEti0p/B3y5es9S/nkUfKgwBOqd7+Sq6P0qu6AqjLA5ZFIsQrFAQD5DiBUb/APLFbUsdQ7WtqWJQbd12cG2LSn3G5SvOnZ/Smk+lhi0pt1uVpyooD6Sl/nJwBhqnwk6cfd0kzek6r8NWK6XwkpGNoqFb9l5ix9ioMN6n2Roo+pSUy+aFB79OLKKnVRZVVR5AB8MAIo76c4l+5y9fVBM59zAe7ANsNp5epSvH/wBsF/1cPnBbACHNFtXNzZ0HpwR/Jxx8/k22im+8rivpVcnwjBw+cGAEP/IDXy/f16H1ySfNpxKp/BoX+JXE+jCB7y5w7sGAFLTeDjRDr1FS3mKKPkJ9+LSn3B5WvNJn9KU/RbDGwYAxlPudylOVGh9J5G+ZyMWlPsDl6dWiph/goT7SMX+DAEOmyeCP7uGJPRRV+AxMtgwYAMGDBgAwYMGADBgwYAMGDBgAwYMGADBgwYAMY3eplsUlCWkjjdkYaSyBitzx0kjhe3ZgwYAibJ7I0TIpajpibczBGfpxsabJoI/u4Yk9GNV+Ax8wYAl2x9GDBgD7gwYMAGDBgwAYMGDABgwYMAGDBgwAYMGDABgwYMAGDBgwAYMGDABgwYMAGDBgwAYMGDABgwYMAGDBgwAYMGDABgwYMAGDBgw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6" name="Picture 8" descr="https://encrypted-tbn2.gstatic.com/images?q=tbn:ANd9GcTQHHwvcJuLa83qEUSxluQwRHBn6ANo3JeHqe-kGrHr_UKFx3I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8324">
            <a:off x="9031621" y="738243"/>
            <a:ext cx="27336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79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410556" y="290946"/>
            <a:ext cx="886344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dirty="0">
                <a:solidFill>
                  <a:schemeClr val="accent1"/>
                </a:solidFill>
              </a:rPr>
              <a:t>Kann man sich im Internet anonym bewegen</a:t>
            </a:r>
            <a:r>
              <a:rPr lang="de-AT" sz="3200" b="1" dirty="0" smtClean="0">
                <a:solidFill>
                  <a:schemeClr val="accent1"/>
                </a:solidFill>
              </a:rPr>
              <a:t>?</a:t>
            </a:r>
          </a:p>
          <a:p>
            <a:endParaRPr lang="de-AT" sz="20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Jeder Computer, der mit dem Internet in Verbindung steht, hat eine IP-Adresse → man kann sich also nicht anonym im Internet bewegen</a:t>
            </a:r>
          </a:p>
          <a:p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Außerdem verwenden Online-Shops sogenannte Cookies</a:t>
            </a:r>
          </a:p>
          <a:p>
            <a:endParaRPr lang="de-AT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In den Cookies werden kurze Informationen gespeichert</a:t>
            </a:r>
          </a:p>
          <a:p>
            <a:r>
              <a:rPr lang="de-AT" sz="2000" dirty="0" smtClean="0"/>
              <a:t>     z.B.: Wie lange waren sie das letzte Mal auf 	dem Server?</a:t>
            </a:r>
          </a:p>
          <a:p>
            <a:endParaRPr lang="de-AT" sz="2000" dirty="0" smtClean="0"/>
          </a:p>
          <a:p>
            <a:r>
              <a:rPr lang="de-AT" sz="3200" b="1" dirty="0">
                <a:solidFill>
                  <a:schemeClr val="accent1"/>
                </a:solidFill>
              </a:rPr>
              <a:t>Darf man im Internet frei erfinden</a:t>
            </a:r>
            <a:r>
              <a:rPr lang="de-AT" sz="3200" b="1" dirty="0" smtClean="0">
                <a:solidFill>
                  <a:schemeClr val="accent1"/>
                </a:solidFill>
              </a:rPr>
              <a:t>?</a:t>
            </a:r>
          </a:p>
          <a:p>
            <a:endParaRPr lang="de-AT" sz="20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NEIN </a:t>
            </a:r>
            <a:r>
              <a:rPr lang="de-AT" sz="2000" dirty="0"/>
              <a:t> → </a:t>
            </a:r>
            <a:r>
              <a:rPr lang="de-AT" sz="2000" dirty="0" smtClean="0"/>
              <a:t>dies ist ein Missbrauch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r>
              <a:rPr lang="de-AT" sz="3200" b="1" dirty="0">
                <a:solidFill>
                  <a:schemeClr val="accent1"/>
                </a:solidFill>
              </a:rPr>
              <a:t>Wie kann ich herausfinden, was im Internet über mich angegeben wird</a:t>
            </a:r>
            <a:r>
              <a:rPr lang="de-AT" sz="3200" b="1" dirty="0" smtClean="0">
                <a:solidFill>
                  <a:schemeClr val="accent1"/>
                </a:solidFill>
              </a:rPr>
              <a:t>?</a:t>
            </a:r>
          </a:p>
          <a:p>
            <a:endParaRPr lang="de-AT" sz="2000" b="1" dirty="0" smtClean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Seinen Namen in einer Suchmaschine mit Anführungszeichen eingeben</a:t>
            </a:r>
            <a:endParaRPr lang="de-AT" sz="2000" dirty="0"/>
          </a:p>
          <a:p>
            <a:endParaRPr lang="de-AT" sz="2000" dirty="0" smtClean="0"/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0249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893618" y="467591"/>
            <a:ext cx="78555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8000" b="1" dirty="0" smtClean="0">
                <a:solidFill>
                  <a:schemeClr val="accent1"/>
                </a:solidFill>
              </a:rPr>
              <a:t>Datenschutz bei sozialen Netzwerken</a:t>
            </a:r>
          </a:p>
          <a:p>
            <a:endParaRPr lang="de-AT" sz="3200" b="1" dirty="0">
              <a:solidFill>
                <a:schemeClr val="accent1"/>
              </a:solidFill>
            </a:endParaRPr>
          </a:p>
          <a:p>
            <a:endParaRPr lang="de-AT" sz="3200" b="1" dirty="0" smtClean="0">
              <a:solidFill>
                <a:schemeClr val="accent1"/>
              </a:solidFill>
            </a:endParaRPr>
          </a:p>
          <a:p>
            <a:endParaRPr lang="de-AT" sz="3200" b="1" dirty="0">
              <a:solidFill>
                <a:schemeClr val="accent1"/>
              </a:solidFill>
            </a:endParaRPr>
          </a:p>
          <a:p>
            <a:endParaRPr lang="de-AT" sz="3200" b="1" dirty="0" smtClean="0">
              <a:solidFill>
                <a:schemeClr val="accent1"/>
              </a:solidFill>
            </a:endParaRPr>
          </a:p>
          <a:p>
            <a:endParaRPr lang="de-AT" sz="3200" b="1" dirty="0">
              <a:solidFill>
                <a:schemeClr val="accent1"/>
              </a:solidFill>
            </a:endParaRPr>
          </a:p>
        </p:txBody>
      </p:sp>
      <p:pic>
        <p:nvPicPr>
          <p:cNvPr id="5" name="Picture 8" descr="is3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0298">
            <a:off x="6457662" y="4503410"/>
            <a:ext cx="2181370" cy="155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9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577258" y="491912"/>
            <a:ext cx="82192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dirty="0" smtClean="0">
                <a:solidFill>
                  <a:schemeClr val="accent1"/>
                </a:solidFill>
              </a:rPr>
              <a:t>Informationen</a:t>
            </a:r>
          </a:p>
          <a:p>
            <a:endParaRPr lang="de-AT" sz="32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Jeder fünfte Mensch nutzt soziale Netzwerke</a:t>
            </a:r>
            <a:r>
              <a:rPr lang="de-AT" sz="2000" dirty="0"/>
              <a:t>	</a:t>
            </a: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r>
              <a:rPr lang="de-AT" sz="2000" dirty="0"/>
              <a:t>			 </a:t>
            </a: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/>
              <a:t>F</a:t>
            </a:r>
            <a:r>
              <a:rPr lang="de-AT" sz="2000" dirty="0" smtClean="0"/>
              <a:t>acebook: 1,11 Milliarden Mitglieder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In sozialen Netzwerken veröffentlichen Menschen </a:t>
            </a:r>
            <a:r>
              <a:rPr lang="de-AT" sz="2000" dirty="0"/>
              <a:t>persönliche </a:t>
            </a:r>
            <a:r>
              <a:rPr lang="de-AT" sz="2000" dirty="0" smtClean="0"/>
              <a:t>Informationen</a:t>
            </a:r>
          </a:p>
        </p:txBody>
      </p:sp>
      <p:pic>
        <p:nvPicPr>
          <p:cNvPr id="4" name="Picture 6" descr="Kopie von twitter-logo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8225">
            <a:off x="8117870" y="1262429"/>
            <a:ext cx="341582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myspace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7271">
            <a:off x="1554426" y="5392909"/>
            <a:ext cx="2865807" cy="90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is3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8394">
            <a:off x="8539346" y="4935617"/>
            <a:ext cx="1773238" cy="1325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7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1091045" y="483740"/>
            <a:ext cx="818295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dirty="0" smtClean="0">
                <a:solidFill>
                  <a:schemeClr val="accent1"/>
                </a:solidFill>
              </a:rPr>
              <a:t>Datenschutz</a:t>
            </a:r>
          </a:p>
          <a:p>
            <a:endParaRPr lang="de-AT" sz="3200" b="1" dirty="0" smtClean="0">
              <a:solidFill>
                <a:schemeClr val="accent1"/>
              </a:solidFill>
            </a:endParaRPr>
          </a:p>
          <a:p>
            <a:endParaRPr lang="de-AT" sz="3200" b="1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/>
              <a:t>Welche und wie viele Informationen gebe ich im Internet preis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Datenschutzeinstellungen</a:t>
            </a: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Datenschutzerklärung</a:t>
            </a: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/>
              <a:t>Erklärung legt fest, dass das Unternehmen die Rechte an allen Inhalten erwirbt, die der Benutzer hoch lädt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/>
          </a:p>
        </p:txBody>
      </p:sp>
      <p:pic>
        <p:nvPicPr>
          <p:cNvPr id="4" name="Picture 4" descr="is3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6228">
            <a:off x="9133030" y="3078282"/>
            <a:ext cx="252095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6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100" name="Picture 4" descr="http://www.zmi.de/storage/seitenbilder/zmi-datenschutz.jpg?__SQUARESPACE_CACHEVERSION=13402002063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28600" y="1012954"/>
            <a:ext cx="49668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400" b="1" dirty="0"/>
              <a:t>Danke für eure </a:t>
            </a:r>
            <a:r>
              <a:rPr lang="de-AT" sz="4400" b="1" dirty="0" smtClean="0"/>
              <a:t>Aufmerksamkeit!</a:t>
            </a:r>
          </a:p>
          <a:p>
            <a:pPr algn="ctr"/>
            <a:endParaRPr lang="de-AT" sz="4400" b="1" dirty="0"/>
          </a:p>
          <a:p>
            <a:pPr algn="ctr"/>
            <a:r>
              <a:rPr lang="de-AT" sz="4400" b="1" dirty="0"/>
              <a:t>P</a:t>
            </a:r>
            <a:r>
              <a:rPr lang="de-AT" sz="4400" b="1" dirty="0" smtClean="0"/>
              <a:t>asst auf, </a:t>
            </a:r>
            <a:r>
              <a:rPr lang="de-AT" sz="4400" b="1" dirty="0"/>
              <a:t>welche Daten ihr von euch im Internet veröffentlicht!!!</a:t>
            </a:r>
          </a:p>
        </p:txBody>
      </p:sp>
    </p:spTree>
    <p:extLst>
      <p:ext uri="{BB962C8B-B14F-4D97-AF65-F5344CB8AC3E}">
        <p14:creationId xmlns:p14="http://schemas.microsoft.com/office/powerpoint/2010/main" val="41718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243</Words>
  <Application>Microsoft Office PowerPoint</Application>
  <PresentationFormat>Breitbild</PresentationFormat>
  <Paragraphs>85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Facette</vt:lpstr>
      <vt:lpstr>Datenschutz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Datenschutz</dc:title>
  <dc:creator>Besitzer</dc:creator>
  <cp:lastModifiedBy>Besitzer</cp:lastModifiedBy>
  <cp:revision>21</cp:revision>
  <dcterms:created xsi:type="dcterms:W3CDTF">2013-09-17T06:16:44Z</dcterms:created>
  <dcterms:modified xsi:type="dcterms:W3CDTF">2013-09-18T12:38:04Z</dcterms:modified>
</cp:coreProperties>
</file>