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23D4-81D2-427D-B99C-7C945C94E9DD}" type="datetimeFigureOut">
              <a:rPr lang="de-DE" smtClean="0"/>
              <a:t>18.09.2013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C23E-5FF3-4E71-ACBA-8188F06A48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997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23D4-81D2-427D-B99C-7C945C94E9DD}" type="datetimeFigureOut">
              <a:rPr lang="de-DE" smtClean="0"/>
              <a:t>18.09.2013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C23E-5FF3-4E71-ACBA-8188F06A48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166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23D4-81D2-427D-B99C-7C945C94E9DD}" type="datetimeFigureOut">
              <a:rPr lang="de-DE" smtClean="0"/>
              <a:t>18.09.2013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C23E-5FF3-4E71-ACBA-8188F06A48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04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23D4-81D2-427D-B99C-7C945C94E9DD}" type="datetimeFigureOut">
              <a:rPr lang="de-DE" smtClean="0"/>
              <a:t>18.09.2013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C23E-5FF3-4E71-ACBA-8188F06A48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99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23D4-81D2-427D-B99C-7C945C94E9DD}" type="datetimeFigureOut">
              <a:rPr lang="de-DE" smtClean="0"/>
              <a:t>18.09.2013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C23E-5FF3-4E71-ACBA-8188F06A48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47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23D4-81D2-427D-B99C-7C945C94E9DD}" type="datetimeFigureOut">
              <a:rPr lang="de-DE" smtClean="0"/>
              <a:t>18.09.2013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C23E-5FF3-4E71-ACBA-8188F06A48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64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23D4-81D2-427D-B99C-7C945C94E9DD}" type="datetimeFigureOut">
              <a:rPr lang="de-DE" smtClean="0"/>
              <a:t>18.09.2013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C23E-5FF3-4E71-ACBA-8188F06A48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88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23D4-81D2-427D-B99C-7C945C94E9DD}" type="datetimeFigureOut">
              <a:rPr lang="de-DE" smtClean="0"/>
              <a:t>18.09.2013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C23E-5FF3-4E71-ACBA-8188F06A48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831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23D4-81D2-427D-B99C-7C945C94E9DD}" type="datetimeFigureOut">
              <a:rPr lang="de-DE" smtClean="0"/>
              <a:t>18.09.2013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C23E-5FF3-4E71-ACBA-8188F06A48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47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23D4-81D2-427D-B99C-7C945C94E9DD}" type="datetimeFigureOut">
              <a:rPr lang="de-DE" smtClean="0"/>
              <a:t>18.09.2013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C23E-5FF3-4E71-ACBA-8188F06A48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50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23D4-81D2-427D-B99C-7C945C94E9DD}" type="datetimeFigureOut">
              <a:rPr lang="de-DE" smtClean="0"/>
              <a:t>18.09.2013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C23E-5FF3-4E71-ACBA-8188F06A48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00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D23D4-81D2-427D-B99C-7C945C94E9DD}" type="datetimeFigureOut">
              <a:rPr lang="de-DE" smtClean="0"/>
              <a:t>18.09.2013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FC23E-5FF3-4E71-ACBA-8188F06A48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78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7200" dirty="0" smtClean="0">
                <a:solidFill>
                  <a:srgbClr val="FF0000"/>
                </a:solidFill>
              </a:rPr>
              <a:t>Internetbetrug</a:t>
            </a:r>
            <a:endParaRPr lang="de-DE" sz="7200" dirty="0">
              <a:solidFill>
                <a:srgbClr val="FF000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000" dirty="0" smtClean="0">
                <a:solidFill>
                  <a:srgbClr val="FF0000"/>
                </a:solidFill>
              </a:rPr>
              <a:t>Ein Referat von</a:t>
            </a:r>
          </a:p>
          <a:p>
            <a:r>
              <a:rPr lang="de-DE" sz="2000" dirty="0" smtClean="0">
                <a:solidFill>
                  <a:srgbClr val="FF0000"/>
                </a:solidFill>
              </a:rPr>
              <a:t>Pia Schlanhof &amp; Stefanie Riedler</a:t>
            </a:r>
            <a:endParaRPr lang="de-DE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35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8000" dirty="0" smtClean="0">
                <a:solidFill>
                  <a:srgbClr val="00B050"/>
                </a:solidFill>
              </a:rPr>
              <a:t>DANKE für Eure Aufmerksamkeit</a:t>
            </a:r>
            <a:endParaRPr lang="de-DE" sz="8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0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E-Mails</a:t>
            </a:r>
            <a:r>
              <a:rPr lang="de-DE" b="1" dirty="0"/>
              <a:t/>
            </a:r>
            <a:br>
              <a:rPr lang="de-DE" b="1" dirty="0"/>
            </a:br>
            <a:r>
              <a:rPr lang="de-DE" sz="3100" b="1" dirty="0" smtClean="0"/>
              <a:t>„Phishing“</a:t>
            </a:r>
            <a:endParaRPr lang="de-DE" sz="31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600" dirty="0" smtClean="0"/>
              <a:t>Trick um an geheime Daten      heranzukommen</a:t>
            </a:r>
          </a:p>
          <a:p>
            <a:pPr marL="0" indent="0">
              <a:buNone/>
            </a:pPr>
            <a:endParaRPr lang="de-DE" sz="3600" dirty="0" smtClean="0"/>
          </a:p>
          <a:p>
            <a:r>
              <a:rPr lang="de-DE" sz="3600" dirty="0" smtClean="0"/>
              <a:t>Betrüger will über gefälschte Bankwebsite an Kontodaten gelangen</a:t>
            </a:r>
          </a:p>
          <a:p>
            <a:endParaRPr lang="de-DE" sz="3600" dirty="0" smtClean="0"/>
          </a:p>
          <a:p>
            <a:r>
              <a:rPr lang="de-DE" sz="3600" dirty="0" smtClean="0"/>
              <a:t>Will Konten illegal benutzen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87896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E-Mails</a:t>
            </a:r>
            <a:br>
              <a:rPr lang="de-DE" dirty="0" smtClean="0"/>
            </a:br>
            <a:r>
              <a:rPr lang="de-DE" sz="3200" dirty="0" smtClean="0"/>
              <a:t>„Vorschussbetrug“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3600" dirty="0" smtClean="0"/>
              <a:t>E-Mail macht einem Hoffnung auf Lotteriegewinn, Millionenerbschaft, …</a:t>
            </a:r>
          </a:p>
          <a:p>
            <a:endParaRPr lang="de-DE" sz="3600" dirty="0" smtClean="0"/>
          </a:p>
          <a:p>
            <a:r>
              <a:rPr lang="de-DE" sz="3600" dirty="0" smtClean="0"/>
              <a:t>Opfer wird gedrängt Vorauszahlung zu leisten</a:t>
            </a:r>
          </a:p>
          <a:p>
            <a:endParaRPr lang="de-DE" sz="3600" dirty="0" smtClean="0"/>
          </a:p>
          <a:p>
            <a:r>
              <a:rPr lang="de-DE" sz="3600" dirty="0" smtClean="0"/>
              <a:t>Versprochenes bekommt man nicht, Vorauszahlung ist weg</a:t>
            </a:r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9085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E-Mails</a:t>
            </a:r>
            <a:br>
              <a:rPr lang="de-DE" dirty="0" smtClean="0"/>
            </a:br>
            <a:r>
              <a:rPr lang="de-DE" sz="3600" dirty="0" smtClean="0"/>
              <a:t>„Polizeivirus“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3600" dirty="0" smtClean="0"/>
              <a:t>Angebliche Meldung der Polizei behauptet an Straftaten teilgenommen zu haben</a:t>
            </a:r>
          </a:p>
          <a:p>
            <a:endParaRPr lang="de-DE" sz="3600" dirty="0" smtClean="0"/>
          </a:p>
          <a:p>
            <a:r>
              <a:rPr lang="de-DE" sz="3600" dirty="0" smtClean="0"/>
              <a:t>Computer wird gesperrt</a:t>
            </a:r>
          </a:p>
          <a:p>
            <a:endParaRPr lang="de-DE" sz="3600" dirty="0" smtClean="0"/>
          </a:p>
          <a:p>
            <a:r>
              <a:rPr lang="de-DE" sz="3600" dirty="0" smtClean="0"/>
              <a:t>Täter verlangen Strafzahlung zur Freischaltung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80568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E-Mails</a:t>
            </a:r>
            <a:br>
              <a:rPr lang="de-DE" dirty="0" smtClean="0"/>
            </a:br>
            <a:r>
              <a:rPr lang="de-DE" sz="3600" dirty="0" smtClean="0"/>
              <a:t>„Gefälschte Abmahnungen“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3600" dirty="0" smtClean="0"/>
          </a:p>
          <a:p>
            <a:r>
              <a:rPr lang="de-DE" sz="3600" dirty="0" smtClean="0"/>
              <a:t>Gefälschte Abmahnungen wegen angeblicher Urheberrechtsverletzung</a:t>
            </a:r>
          </a:p>
          <a:p>
            <a:endParaRPr lang="de-DE" sz="3600" dirty="0" smtClean="0"/>
          </a:p>
          <a:p>
            <a:r>
              <a:rPr lang="de-DE" sz="3600" dirty="0" smtClean="0"/>
              <a:t>Empfänger werden aufgefordert         Geldbeträge zu zahlen</a:t>
            </a:r>
          </a:p>
          <a:p>
            <a:endParaRPr lang="de-DE" sz="3600" dirty="0" smtClean="0"/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9088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Online-Shopping</a:t>
            </a:r>
            <a:br>
              <a:rPr lang="de-DE" dirty="0" smtClean="0"/>
            </a:br>
            <a:r>
              <a:rPr lang="de-DE" sz="3600" dirty="0" smtClean="0"/>
              <a:t>„Treuhandbetrug“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Angeblich neutrales Speditionsunternehmen</a:t>
            </a:r>
          </a:p>
          <a:p>
            <a:endParaRPr lang="de-DE" sz="3600" dirty="0" smtClean="0"/>
          </a:p>
          <a:p>
            <a:r>
              <a:rPr lang="de-DE" sz="3600" dirty="0" smtClean="0"/>
              <a:t>Geld fließt an „Verkäufer“</a:t>
            </a:r>
          </a:p>
          <a:p>
            <a:endParaRPr lang="de-DE" sz="3600" dirty="0" smtClean="0"/>
          </a:p>
          <a:p>
            <a:r>
              <a:rPr lang="de-DE" sz="3600" dirty="0" smtClean="0"/>
              <a:t>Ware wird nie ausgeliefert, Rückbuchung nicht möglich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32220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Online-Shopping</a:t>
            </a:r>
            <a:br>
              <a:rPr lang="de-DE" dirty="0" smtClean="0"/>
            </a:br>
            <a:r>
              <a:rPr lang="de-DE" sz="3600" dirty="0" smtClean="0"/>
              <a:t>„Track-ID“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„Kaufinteressent“ bittet um Kontodaten für Überweisung</a:t>
            </a:r>
          </a:p>
          <a:p>
            <a:endParaRPr lang="de-DE" sz="3600" dirty="0" smtClean="0"/>
          </a:p>
          <a:p>
            <a:r>
              <a:rPr lang="de-DE" sz="3600" dirty="0" smtClean="0"/>
              <a:t>Nach Versand der Ware, Kontakt bricht ab</a:t>
            </a:r>
          </a:p>
          <a:p>
            <a:pPr marL="0" indent="0">
              <a:buNone/>
            </a:pPr>
            <a:endParaRPr lang="de-DE" sz="3600" dirty="0" smtClean="0"/>
          </a:p>
          <a:p>
            <a:r>
              <a:rPr lang="de-DE" sz="3600" dirty="0" smtClean="0"/>
              <a:t>Geld kommt nie bei Verkäufer an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3699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Online-Shopping</a:t>
            </a:r>
            <a:br>
              <a:rPr lang="de-DE" dirty="0" smtClean="0"/>
            </a:br>
            <a:r>
              <a:rPr lang="de-DE" sz="3600" dirty="0" smtClean="0"/>
              <a:t>„Gefälschte </a:t>
            </a:r>
            <a:r>
              <a:rPr lang="de-DE" sz="3600" dirty="0"/>
              <a:t>M</a:t>
            </a:r>
            <a:r>
              <a:rPr lang="de-DE" sz="3600" dirty="0" smtClean="0"/>
              <a:t>arkenartikel“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z="3600" dirty="0" smtClean="0"/>
          </a:p>
          <a:p>
            <a:r>
              <a:rPr lang="de-DE" sz="3600" dirty="0" smtClean="0"/>
              <a:t>Muss im Voraus bezahlen</a:t>
            </a:r>
          </a:p>
          <a:p>
            <a:endParaRPr lang="de-DE" sz="3600" dirty="0" smtClean="0"/>
          </a:p>
          <a:p>
            <a:r>
              <a:rPr lang="de-DE" sz="3600" dirty="0" smtClean="0"/>
              <a:t>Ware kommt aus Asien und ist gefälscht</a:t>
            </a:r>
          </a:p>
          <a:p>
            <a:endParaRPr lang="de-DE" sz="3600" dirty="0" smtClean="0"/>
          </a:p>
          <a:p>
            <a:r>
              <a:rPr lang="de-DE" sz="3600" dirty="0" smtClean="0"/>
              <a:t>Vom Zoll beschlagnahmt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68724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Online-Shopping</a:t>
            </a:r>
            <a:br>
              <a:rPr lang="de-DE" dirty="0" smtClean="0"/>
            </a:br>
            <a:r>
              <a:rPr lang="de-DE" sz="3600" dirty="0" smtClean="0"/>
              <a:t>„Schnäppchenjagd“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3600" dirty="0" smtClean="0"/>
          </a:p>
          <a:p>
            <a:r>
              <a:rPr lang="de-DE" sz="3600" dirty="0" smtClean="0"/>
              <a:t>Oft minderwertige Produktfälschung oder gestohlene Ware</a:t>
            </a:r>
          </a:p>
          <a:p>
            <a:endParaRPr lang="de-DE" sz="3600" dirty="0" smtClean="0"/>
          </a:p>
          <a:p>
            <a:r>
              <a:rPr lang="de-DE" sz="3600" dirty="0" smtClean="0"/>
              <a:t>Trotz überwiesenem Betrag keine Ware</a:t>
            </a:r>
          </a:p>
          <a:p>
            <a:endParaRPr lang="de-DE" sz="3600" dirty="0" smtClean="0"/>
          </a:p>
          <a:p>
            <a:r>
              <a:rPr lang="de-DE" sz="3600" dirty="0" smtClean="0"/>
              <a:t>Geld ist weg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01051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Bildschirmpräsentation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</vt:lpstr>
      <vt:lpstr>Internetbetrug</vt:lpstr>
      <vt:lpstr>E-Mails „Phishing“</vt:lpstr>
      <vt:lpstr>E-Mails „Vorschussbetrug“</vt:lpstr>
      <vt:lpstr>E-Mails „Polizeivirus“</vt:lpstr>
      <vt:lpstr>E-Mails „Gefälschte Abmahnungen“</vt:lpstr>
      <vt:lpstr>Online-Shopping „Treuhandbetrug“</vt:lpstr>
      <vt:lpstr>Online-Shopping „Track-ID“</vt:lpstr>
      <vt:lpstr>Online-Shopping „Gefälschte Markenartikel“</vt:lpstr>
      <vt:lpstr>Online-Shopping „Schnäppchenjagd“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Internetbetrug</dc:title>
  <dc:creator>Stefanie riedler</dc:creator>
  <cp:lastModifiedBy>Stefanie riedler</cp:lastModifiedBy>
  <cp:revision>7</cp:revision>
  <dcterms:created xsi:type="dcterms:W3CDTF">2013-09-18T13:46:40Z</dcterms:created>
  <dcterms:modified xsi:type="dcterms:W3CDTF">2013-09-18T14:46:56Z</dcterms:modified>
</cp:coreProperties>
</file>