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0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8CD33-7B40-4C50-8316-4A874D802834}" type="datetimeFigureOut">
              <a:rPr lang="de-AT"/>
              <a:pPr>
                <a:defRPr/>
              </a:pPr>
              <a:t>24.09.2013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24E9E-BA2A-4D7E-BC00-BEEAF00A7740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8246D-C65E-4B10-BA8D-19D0BFD17BBC}" type="datetimeFigureOut">
              <a:rPr lang="de-AT"/>
              <a:pPr>
                <a:defRPr/>
              </a:pPr>
              <a:t>24.09.2013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3069E-0F63-4113-9325-3A142036B07D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FF1F1-D25E-483E-B835-2542FD8C7A04}" type="datetimeFigureOut">
              <a:rPr lang="de-AT"/>
              <a:pPr>
                <a:defRPr/>
              </a:pPr>
              <a:t>24.09.2013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2AA96-4FF6-411D-B129-B1A585FC8944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B1CD2-4D2A-479B-AA74-98B986F61C5A}" type="datetimeFigureOut">
              <a:rPr lang="de-AT"/>
              <a:pPr>
                <a:defRPr/>
              </a:pPr>
              <a:t>24.09.2013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9D3E6-2531-4170-B6CA-56812310EE32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0FF11-9FEB-4C28-9321-AA890C65BBB8}" type="datetimeFigureOut">
              <a:rPr lang="de-AT"/>
              <a:pPr>
                <a:defRPr/>
              </a:pPr>
              <a:t>24.09.2013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9FF67-D704-46C4-B337-118770FE0784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62F86-F83C-44C9-A621-3BB37CAA2CBA}" type="datetimeFigureOut">
              <a:rPr lang="de-AT"/>
              <a:pPr>
                <a:defRPr/>
              </a:pPr>
              <a:t>24.09.2013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FBAB4-A05B-4D98-91AF-5E8C1DA1A695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8C70E-248F-4F92-A390-DA6961B6F3E9}" type="datetimeFigureOut">
              <a:rPr lang="de-AT"/>
              <a:pPr>
                <a:defRPr/>
              </a:pPr>
              <a:t>24.09.2013</a:t>
            </a:fld>
            <a:endParaRPr lang="de-AT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C7175-244A-4089-AA8E-DC10FF3E019B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8AD48-8C31-4944-A0A0-925A7E3F0DDA}" type="datetimeFigureOut">
              <a:rPr lang="de-AT"/>
              <a:pPr>
                <a:defRPr/>
              </a:pPr>
              <a:t>24.09.2013</a:t>
            </a:fld>
            <a:endParaRPr lang="de-AT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1C5D4-A625-4137-81F8-67680C9B0AE1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15959-876E-4723-8E03-41D6CCC6FBFF}" type="datetimeFigureOut">
              <a:rPr lang="de-AT"/>
              <a:pPr>
                <a:defRPr/>
              </a:pPr>
              <a:t>24.09.2013</a:t>
            </a:fld>
            <a:endParaRPr lang="de-AT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ACEED-1E44-4218-A4AE-044652DE2EF8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FF2C2-EEC5-4994-9846-4DA1AD42F0B6}" type="datetimeFigureOut">
              <a:rPr lang="de-AT"/>
              <a:pPr>
                <a:defRPr/>
              </a:pPr>
              <a:t>24.09.2013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30BDB-32C2-4D22-BBB1-732F649961E6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75E49-92DF-4358-8006-B774ABA64D1F}" type="datetimeFigureOut">
              <a:rPr lang="de-AT"/>
              <a:pPr>
                <a:defRPr/>
              </a:pPr>
              <a:t>24.09.2013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45CE8-D0E7-45BF-8D5D-45C8345D4DB0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  <a:endParaRPr lang="de-AT" smtClean="0"/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43D208B-933F-4610-870E-9E783A7D267B}" type="datetimeFigureOut">
              <a:rPr lang="de-AT"/>
              <a:pPr>
                <a:defRPr/>
              </a:pPr>
              <a:t>24.09.2013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D02C4F2-1BBA-4BC7-975F-E496B0B2787C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sz="8800" smtClean="0"/>
              <a:t>Internet-Betrug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smtClean="0"/>
          </a:p>
        </p:txBody>
      </p:sp>
      <p:sp>
        <p:nvSpPr>
          <p:cNvPr id="22530" name="Inhaltsplatzhalter 2"/>
          <p:cNvSpPr>
            <a:spLocks noGrp="1"/>
          </p:cNvSpPr>
          <p:nvPr>
            <p:ph idx="1"/>
          </p:nvPr>
        </p:nvSpPr>
        <p:spPr>
          <a:xfrm>
            <a:off x="468313" y="692150"/>
            <a:ext cx="8218487" cy="5434013"/>
          </a:xfrm>
        </p:spPr>
        <p:txBody>
          <a:bodyPr/>
          <a:lstStyle/>
          <a:p>
            <a:r>
              <a:rPr lang="de-AT" smtClean="0"/>
              <a:t>Die Bekanntschaft schnell von der großen Liebe spricht</a:t>
            </a:r>
          </a:p>
          <a:p>
            <a:r>
              <a:rPr lang="de-AT" smtClean="0"/>
              <a:t>Mehrmals täglich mit Liebesbekundungen überhäuft</a:t>
            </a:r>
          </a:p>
          <a:p>
            <a:r>
              <a:rPr lang="de-AT" smtClean="0"/>
              <a:t>Das Gegenüber immer Zeit hat</a:t>
            </a:r>
          </a:p>
          <a:p>
            <a:r>
              <a:rPr lang="de-AT" smtClean="0"/>
              <a:t>Persönliche Daten verlangt werden</a:t>
            </a:r>
          </a:p>
          <a:p>
            <a:r>
              <a:rPr lang="de-AT" smtClean="0"/>
              <a:t>Sachen an Dritte weitergeschickt werden sollen</a:t>
            </a:r>
          </a:p>
          <a:p>
            <a:r>
              <a:rPr lang="de-AT" smtClean="0"/>
              <a:t>Um finanzielle Hilfe geboten wird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endParaRPr lang="de-AT" smtClean="0"/>
          </a:p>
        </p:txBody>
      </p:sp>
      <p:sp>
        <p:nvSpPr>
          <p:cNvPr id="23554" name="Inhaltsplatzhalter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352925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de-AT" smtClean="0"/>
              <a:t>Weibliche Scammer geben sich meist als Lehrer, Krankenschwester oder Ärztinnen</a:t>
            </a:r>
          </a:p>
          <a:p>
            <a:pPr marL="0" indent="0">
              <a:buFont typeface="Arial" charset="0"/>
              <a:buNone/>
            </a:pPr>
            <a:endParaRPr lang="de-AT" smtClean="0"/>
          </a:p>
          <a:p>
            <a:pPr marL="0" indent="0">
              <a:buFont typeface="Arial" charset="0"/>
              <a:buNone/>
            </a:pPr>
            <a:endParaRPr lang="de-AT" smtClean="0"/>
          </a:p>
          <a:p>
            <a:pPr marL="0" indent="0">
              <a:buFont typeface="Arial" charset="0"/>
              <a:buNone/>
            </a:pPr>
            <a:r>
              <a:rPr lang="de-AT" smtClean="0"/>
              <a:t>Männliche Scammer stellen sich ihre Opfer als gebildet oder wohlhabend dar.</a:t>
            </a:r>
          </a:p>
          <a:p>
            <a:pPr marL="0" indent="0">
              <a:buFont typeface="Arial" charset="0"/>
              <a:buNone/>
            </a:pPr>
            <a:endParaRPr lang="de-AT" smtClean="0"/>
          </a:p>
          <a:p>
            <a:pPr marL="0" indent="0">
              <a:buFont typeface="Arial" charset="0"/>
              <a:buNone/>
            </a:pPr>
            <a:endParaRPr lang="de-A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AT" dirty="0" smtClean="0"/>
              <a:t>Was tun wenn sie </a:t>
            </a:r>
            <a:r>
              <a:rPr lang="de-AT" dirty="0" err="1" smtClean="0"/>
              <a:t>gescammt</a:t>
            </a:r>
            <a:r>
              <a:rPr lang="de-AT" dirty="0" smtClean="0"/>
              <a:t> werden?</a:t>
            </a:r>
            <a:endParaRPr lang="de-AT" dirty="0"/>
          </a:p>
        </p:txBody>
      </p:sp>
      <p:sp>
        <p:nvSpPr>
          <p:cNvPr id="2457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smtClean="0"/>
              <a:t>Sofort jeglichen Kontakt abbrechen</a:t>
            </a:r>
          </a:p>
          <a:p>
            <a:r>
              <a:rPr lang="de-AT" smtClean="0"/>
              <a:t>Ignorieren sie alle Forderungen</a:t>
            </a:r>
          </a:p>
          <a:p>
            <a:r>
              <a:rPr lang="de-AT" smtClean="0"/>
              <a:t>Sichern sie Beweise</a:t>
            </a:r>
          </a:p>
          <a:p>
            <a:r>
              <a:rPr lang="de-AT" smtClean="0"/>
              <a:t>Erstatten sie Anzeige bei der Polizei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 smtClean="0"/>
          </a:p>
        </p:txBody>
      </p:sp>
      <p:sp>
        <p:nvSpPr>
          <p:cNvPr id="25602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de-AT" sz="5400" smtClean="0"/>
              <a:t>  Handy &amp; Smartphone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Mehrwertdienst-Abofalle</a:t>
            </a:r>
          </a:p>
        </p:txBody>
      </p:sp>
      <p:sp>
        <p:nvSpPr>
          <p:cNvPr id="26626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smtClean="0"/>
          </a:p>
          <a:p>
            <a:r>
              <a:rPr lang="de-AT" smtClean="0"/>
              <a:t>Auf zahlreichen Websites finden sich Werbebanner</a:t>
            </a:r>
          </a:p>
          <a:p>
            <a:r>
              <a:rPr lang="de-AT" smtClean="0"/>
              <a:t>Wird meist die Handynummer verlangt</a:t>
            </a:r>
          </a:p>
          <a:p>
            <a:r>
              <a:rPr lang="de-AT" smtClean="0"/>
              <a:t>Meist wird ein Mehrwert-Abo abgeschlossen</a:t>
            </a:r>
          </a:p>
          <a:p>
            <a:r>
              <a:rPr lang="de-AT" smtClean="0"/>
              <a:t>So können sie sich schützen: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de-AT" dirty="0"/>
          </a:p>
        </p:txBody>
      </p:sp>
      <p:sp>
        <p:nvSpPr>
          <p:cNvPr id="27650" name="Inhaltsplatzhalter 2"/>
          <p:cNvSpPr>
            <a:spLocks noGrp="1"/>
          </p:cNvSpPr>
          <p:nvPr>
            <p:ph idx="1"/>
          </p:nvPr>
        </p:nvSpPr>
        <p:spPr>
          <a:xfrm>
            <a:off x="468313" y="1268413"/>
            <a:ext cx="8229600" cy="4570412"/>
          </a:xfrm>
        </p:spPr>
        <p:txBody>
          <a:bodyPr/>
          <a:lstStyle/>
          <a:p>
            <a:r>
              <a:rPr lang="de-AT" smtClean="0"/>
              <a:t>Kontrollieren sie immer ihre Handyrechnung</a:t>
            </a:r>
          </a:p>
          <a:p>
            <a:r>
              <a:rPr lang="de-AT" smtClean="0"/>
              <a:t>Eine Antwort-App mit ,,STOP‘‘ beendet in der Regel das Mehrwert-SMS-Abo</a:t>
            </a:r>
          </a:p>
          <a:p>
            <a:r>
              <a:rPr lang="de-AT" smtClean="0"/>
              <a:t>Seien sie generell vorsichtig bei der Bekanntgabe ihrer Handyrechnung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WAP-Billing</a:t>
            </a:r>
          </a:p>
        </p:txBody>
      </p:sp>
      <p:sp>
        <p:nvSpPr>
          <p:cNvPr id="28674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smtClean="0"/>
              <a:t>Ist eine spezielle Verrechnungsmöglichkeit von mobilen Dienste</a:t>
            </a:r>
          </a:p>
          <a:p>
            <a:r>
              <a:rPr lang="de-AT" smtClean="0"/>
              <a:t>So kann man sich schützen,..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flipV="1">
            <a:off x="457200" y="228600"/>
            <a:ext cx="8229600" cy="4635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de-AT"/>
          </a:p>
        </p:txBody>
      </p:sp>
      <p:sp>
        <p:nvSpPr>
          <p:cNvPr id="29698" name="Inhaltsplatzhalter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r>
              <a:rPr lang="de-AT" smtClean="0"/>
              <a:t>Verzichten sie auf das Klicken von Werbebannern</a:t>
            </a:r>
          </a:p>
          <a:p>
            <a:r>
              <a:rPr lang="de-AT" smtClean="0"/>
              <a:t>Fragen sie nach einer Sperrmöglichkeit von WAP-Billing</a:t>
            </a:r>
          </a:p>
          <a:p>
            <a:r>
              <a:rPr lang="de-AT" smtClean="0"/>
              <a:t>Sie können binnen drei Monaten nach Erhalt der Handrechnung diese schriftlich beeinspruchen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4800" smtClean="0"/>
              <a:t>Soziale Netzwerke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de-AT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AT" dirty="0" smtClean="0"/>
              <a:t>Facebook wurde in kürzester Zeit ein fester Bestandteil.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de-AT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de-AT" dirty="0" smtClean="0"/>
              <a:t>Wird immer attraktiver für Betrüger/innen.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Gefälschte Fan-Seiten</a:t>
            </a:r>
          </a:p>
        </p:txBody>
      </p:sp>
      <p:sp>
        <p:nvSpPr>
          <p:cNvPr id="15362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smtClean="0"/>
              <a:t>Betrüger/innen locken auf ,,Fake-Seiten‘‘</a:t>
            </a:r>
          </a:p>
          <a:p>
            <a:r>
              <a:rPr lang="de-AT" smtClean="0"/>
              <a:t>Betrugsmasche immer gleich</a:t>
            </a:r>
          </a:p>
          <a:p>
            <a:r>
              <a:rPr lang="de-AT" smtClean="0"/>
              <a:t>Auf den ,,Fake-Seiten‘‘ müssen Formulare ausgefüllt werden.</a:t>
            </a:r>
          </a:p>
          <a:p>
            <a:r>
              <a:rPr lang="de-AT" smtClean="0"/>
              <a:t>Die Betrüger haben nun ihre persönlichen Daten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Klickbetrug durch FB-Würmer</a:t>
            </a:r>
          </a:p>
        </p:txBody>
      </p:sp>
      <p:sp>
        <p:nvSpPr>
          <p:cNvPr id="16386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smtClean="0"/>
              <a:t>Betrüger streuen FB-Würmer</a:t>
            </a:r>
          </a:p>
          <a:p>
            <a:r>
              <a:rPr lang="de-AT" smtClean="0"/>
              <a:t>Diese sind an verlockende Inhalte gekoppelt</a:t>
            </a:r>
          </a:p>
          <a:p>
            <a:r>
              <a:rPr lang="de-AT" smtClean="0"/>
              <a:t>Verbreiten sich durch Clickjacking und Likejacking</a:t>
            </a:r>
          </a:p>
          <a:p>
            <a:r>
              <a:rPr lang="de-AT" smtClean="0"/>
              <a:t>Der Wurm generiert automatisch eine Statusmeldung auf der eigenen Pinnwand.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Gefälschte FB-Email</a:t>
            </a:r>
          </a:p>
        </p:txBody>
      </p:sp>
      <p:sp>
        <p:nvSpPr>
          <p:cNvPr id="17410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smtClean="0"/>
              <a:t>Im FB-Design werden gefälschte Benachrichtigungen verschickt</a:t>
            </a:r>
          </a:p>
          <a:p>
            <a:r>
              <a:rPr lang="de-AT" smtClean="0"/>
              <a:t>Link führt nicht auf FB sondern auf eine andere Website</a:t>
            </a:r>
          </a:p>
          <a:p>
            <a:r>
              <a:rPr lang="de-AT" smtClean="0"/>
              <a:t>Das Ziel ist persönliche Daten der Nutzer auszuspionieren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Facebook-Spam</a:t>
            </a:r>
          </a:p>
        </p:txBody>
      </p:sp>
      <p:sp>
        <p:nvSpPr>
          <p:cNvPr id="18434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smtClean="0"/>
              <a:t>Falschmeldungen wurden früher bevorzugt per E-Mails verbreitet</a:t>
            </a:r>
          </a:p>
          <a:p>
            <a:r>
              <a:rPr lang="de-AT" smtClean="0"/>
              <a:t>Ihr einziger Sinn ist möglichst viele Menschen zu narren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AT" dirty="0" smtClean="0"/>
              <a:t>Wie kann ich mich vor FB-Betrug schützen ?</a:t>
            </a:r>
            <a:endParaRPr lang="de-AT" dirty="0"/>
          </a:p>
        </p:txBody>
      </p:sp>
      <p:sp>
        <p:nvSpPr>
          <p:cNvPr id="1945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smtClean="0"/>
              <a:t>Niemand hat etwas zu verschenken</a:t>
            </a:r>
          </a:p>
          <a:p>
            <a:r>
              <a:rPr lang="de-AT" smtClean="0"/>
              <a:t>Löschen sie alle Meldungen die der FB-Wurm erstellt hat</a:t>
            </a:r>
          </a:p>
          <a:p>
            <a:r>
              <a:rPr lang="de-AT" smtClean="0"/>
              <a:t>Ignorieren sie alles was mit Superlativen beginnt</a:t>
            </a:r>
          </a:p>
          <a:p>
            <a:r>
              <a:rPr lang="de-AT" smtClean="0"/>
              <a:t>Nichts bestätigen wenn sie nicht wissen um was es sich handelt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AT" dirty="0" smtClean="0"/>
              <a:t>Wie kann ich mich vor FB-Betrug schützen?</a:t>
            </a:r>
            <a:endParaRPr lang="de-AT" dirty="0"/>
          </a:p>
        </p:txBody>
      </p:sp>
      <p:sp>
        <p:nvSpPr>
          <p:cNvPr id="20482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smtClean="0"/>
          </a:p>
          <a:p>
            <a:r>
              <a:rPr lang="de-AT" smtClean="0"/>
              <a:t>Geben sie wenig persönliche Daten preis</a:t>
            </a:r>
          </a:p>
          <a:p>
            <a:r>
              <a:rPr lang="de-AT" smtClean="0"/>
              <a:t>Verwenden sie ein täglich aktualisierendes Anti-Viren-Programm auf ihrem Computer</a:t>
            </a:r>
          </a:p>
          <a:p>
            <a:r>
              <a:rPr lang="de-AT" smtClean="0"/>
              <a:t>Melden sie verdächtige Statusmeldungen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Liebes-und Heiratsschwindler</a:t>
            </a:r>
          </a:p>
        </p:txBody>
      </p:sp>
      <p:sp>
        <p:nvSpPr>
          <p:cNvPr id="21506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smtClean="0"/>
              <a:t>Beim Love- bzw Romance-Scamming erschleichen sich Betrüger das Vertrauen potentieller Opfer</a:t>
            </a:r>
          </a:p>
          <a:p>
            <a:r>
              <a:rPr lang="de-AT" smtClean="0"/>
              <a:t>Haben nur Geld im Kopf</a:t>
            </a:r>
          </a:p>
          <a:p>
            <a:r>
              <a:rPr lang="de-AT" smtClean="0"/>
              <a:t>Vorsicht ist geboten, wenn…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361</Words>
  <Application>Microsoft Office PowerPoint</Application>
  <PresentationFormat>Bildschirmpräsentation (4:3)</PresentationFormat>
  <Paragraphs>68</Paragraphs>
  <Slides>17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Entwurfsvorlage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0" baseType="lpstr">
      <vt:lpstr>Calibri</vt:lpstr>
      <vt:lpstr>Arial</vt:lpstr>
      <vt:lpstr>Larissa</vt:lpstr>
      <vt:lpstr>Internet-Betrug</vt:lpstr>
      <vt:lpstr>Soziale Netzwerke</vt:lpstr>
      <vt:lpstr>Gefälschte Fan-Seiten</vt:lpstr>
      <vt:lpstr>Klickbetrug durch FB-Würmer</vt:lpstr>
      <vt:lpstr>Gefälschte FB-Email</vt:lpstr>
      <vt:lpstr>Facebook-Spam</vt:lpstr>
      <vt:lpstr>Wie kann ich mich vor FB-Betrug schützen ?</vt:lpstr>
      <vt:lpstr>Wie kann ich mich vor FB-Betrug schützen?</vt:lpstr>
      <vt:lpstr>Liebes-und Heiratsschwindler</vt:lpstr>
      <vt:lpstr>Folie 10</vt:lpstr>
      <vt:lpstr>Folie 11</vt:lpstr>
      <vt:lpstr>Was tun wenn sie gescammt werden?</vt:lpstr>
      <vt:lpstr>Folie 13</vt:lpstr>
      <vt:lpstr>Mehrwertdienst-Abofalle</vt:lpstr>
      <vt:lpstr>Folie 15</vt:lpstr>
      <vt:lpstr>WAP-Billing</vt:lpstr>
      <vt:lpstr>Folie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Internet-Betrug</dc:title>
  <dc:creator>Katrin</dc:creator>
  <cp:lastModifiedBy>BG/BRG</cp:lastModifiedBy>
  <cp:revision>7</cp:revision>
  <dcterms:created xsi:type="dcterms:W3CDTF">2013-09-16T12:38:51Z</dcterms:created>
  <dcterms:modified xsi:type="dcterms:W3CDTF">2013-09-24T09:59:39Z</dcterms:modified>
</cp:coreProperties>
</file>