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  <p:sldMasterId id="2147483675" r:id="rId2"/>
    <p:sldMasterId id="2147483724" r:id="rId3"/>
  </p:sldMasterIdLst>
  <p:notesMasterIdLst>
    <p:notesMasterId r:id="rId10"/>
  </p:notesMasterIdLst>
  <p:sldIdLst>
    <p:sldId id="256" r:id="rId4"/>
    <p:sldId id="258" r:id="rId5"/>
    <p:sldId id="260" r:id="rId6"/>
    <p:sldId id="261" r:id="rId7"/>
    <p:sldId id="259" r:id="rId8"/>
    <p:sldId id="262" r:id="rId9"/>
  </p:sldIdLst>
  <p:sldSz cx="12192000" cy="6858000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4995" autoAdjust="0"/>
    <p:restoredTop sz="95411" autoAdjust="0"/>
  </p:normalViewPr>
  <p:slideViewPr>
    <p:cSldViewPr snapToGrid="0">
      <p:cViewPr varScale="1">
        <p:scale>
          <a:sx n="81" d="100"/>
          <a:sy n="81" d="100"/>
        </p:scale>
        <p:origin x="-84" y="-92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6" d="100"/>
          <a:sy n="76" d="100"/>
        </p:scale>
        <p:origin x="2918" y="72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AC2D00B-8CFD-49BD-8713-DE9CD52F166D}" type="datetimeFigureOut">
              <a:rPr lang="de-AT"/>
              <a:pPr>
                <a:defRPr/>
              </a:pPr>
              <a:t>24.09.2013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AT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noProof="0" smtClean="0"/>
              <a:t>Textmasterformat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de-AT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E7F7102-3514-476B-B6D5-70FBAA40AB42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2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de-AT" smtClean="0"/>
          </a:p>
        </p:txBody>
      </p:sp>
      <p:sp>
        <p:nvSpPr>
          <p:cNvPr id="51203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54308C3-AED5-4FA8-8F1B-587136D05853}" type="slidenum">
              <a:rPr lang="de-AT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de-A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32091B-CE17-4E5E-BDD6-120B7057BE82}" type="datetimeFigureOut">
              <a:rPr lang="de-AT"/>
              <a:pPr>
                <a:defRPr/>
              </a:pPr>
              <a:t>24.09.2013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5EB75B-4CD3-47B3-B38F-1D93E3ABB8AC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394F4B-2559-49D0-92C5-44911F91495B}" type="datetimeFigureOut">
              <a:rPr lang="de-AT"/>
              <a:pPr>
                <a:defRPr/>
              </a:pPr>
              <a:t>24.09.2013</a:t>
            </a:fld>
            <a:endParaRPr lang="de-AT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982E7B-31A3-4787-8EC2-2ADF7B02B9A4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AT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22D67C-429F-4687-B8CE-F07A6F548846}" type="datetimeFigureOut">
              <a:rPr lang="de-AT"/>
              <a:pPr>
                <a:defRPr/>
              </a:pPr>
              <a:t>24.09.2013</a:t>
            </a:fld>
            <a:endParaRPr lang="de-AT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638587-5576-40DE-B452-EC3B91D38558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5E824F-4D6E-41A4-B061-5A1D9EFE0660}" type="datetimeFigureOut">
              <a:rPr lang="de-AT"/>
              <a:pPr>
                <a:defRPr/>
              </a:pPr>
              <a:t>24.09.2013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BBB45-44C9-4CA3-9A34-08F0AB4EBCD5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47482F-A600-4FD7-89D2-77E881D4D3CA}" type="datetimeFigureOut">
              <a:rPr lang="de-AT"/>
              <a:pPr>
                <a:defRPr/>
              </a:pPr>
              <a:t>24.09.2013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77CE13-ADA5-450A-B477-DD044617D46A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</p:spTree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C28FB7-88BE-48C2-9C06-5F1BD538FF74}" type="datetimeFigureOut">
              <a:rPr lang="de-AT"/>
              <a:pPr>
                <a:defRPr/>
              </a:pPr>
              <a:t>24.09.2013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EDB129-F12F-4E3B-BBD3-DBCADC028619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CB0E3D-4345-48DB-AE3E-7BE5499217F5}" type="datetimeFigureOut">
              <a:rPr lang="de-AT"/>
              <a:pPr>
                <a:defRPr/>
              </a:pPr>
              <a:t>24.09.2013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732F11-6236-4D79-83C4-E779B37EE6C4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D60ED6-B760-49BE-9205-66B90555632B}" type="datetimeFigureOut">
              <a:rPr lang="de-AT"/>
              <a:pPr>
                <a:defRPr/>
              </a:pPr>
              <a:t>24.09.2013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0FDB97-B122-44A7-BC01-7AAE32E86701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BB33CA-105D-4A0D-9405-5678724BFDA4}" type="datetimeFigureOut">
              <a:rPr lang="de-AT"/>
              <a:pPr>
                <a:defRPr/>
              </a:pPr>
              <a:t>24.09.2013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764D93-77C3-4C01-846D-B2A0A74F679E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7992C2-553F-45E9-9EF1-5832A3A496F0}" type="datetimeFigureOut">
              <a:rPr lang="de-AT"/>
              <a:pPr>
                <a:defRPr/>
              </a:pPr>
              <a:t>24.09.2013</a:t>
            </a:fld>
            <a:endParaRPr lang="de-AT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22B38C-457D-4B83-B06E-347C46A7FE2C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Titelmasterformat durch Klicken bearbeiten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none"/>
        </p:style>
        <p:txBody>
          <a:bodyPr/>
          <a:lstStyle>
            <a:lvl1pPr marL="0" indent="0">
              <a:buNone/>
              <a:defRPr b="0" cap="none" spc="0" baseline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defRPr>
            </a:lvl1pPr>
          </a:lstStyle>
          <a:p>
            <a:pPr lvl="0"/>
            <a:r>
              <a:rPr lang="en-US" dirty="0" smtClean="0"/>
              <a:t>Textmasterformate durch Klicken bearbeiten</a:t>
            </a:r>
          </a:p>
          <a:p>
            <a:pPr lvl="1"/>
            <a:r>
              <a:rPr lang="en-US" dirty="0" smtClean="0"/>
              <a:t>Zweite Ebene</a:t>
            </a:r>
          </a:p>
          <a:p>
            <a:pPr lvl="2"/>
            <a:r>
              <a:rPr lang="en-US" dirty="0" smtClean="0"/>
              <a:t>Dritte Ebene</a:t>
            </a:r>
          </a:p>
          <a:p>
            <a:pPr lvl="3"/>
            <a:r>
              <a:rPr lang="en-US" dirty="0" smtClean="0"/>
              <a:t>Vierte Ebene</a:t>
            </a:r>
          </a:p>
          <a:p>
            <a:pPr lvl="4"/>
            <a:r>
              <a:rPr lang="en-US" dirty="0" smtClean="0"/>
              <a:t>Fünfte Ebene</a:t>
            </a:r>
            <a:endParaRPr lang="de-AT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A88BA4-8189-4727-90DB-3B09AE4BA015}" type="datetimeFigureOut">
              <a:rPr lang="de-AT"/>
              <a:pPr>
                <a:defRPr/>
              </a:pPr>
              <a:t>24.09.2013</a:t>
            </a:fld>
            <a:endParaRPr lang="de-AT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79788C-8571-4503-AB35-323FFDF458D9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B0634B-F68F-430C-AD48-B2E223C91A78}" type="datetimeFigureOut">
              <a:rPr lang="de-AT"/>
              <a:pPr>
                <a:defRPr/>
              </a:pPr>
              <a:t>24.09.2013</a:t>
            </a:fld>
            <a:endParaRPr lang="de-AT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7F6586-95DF-49EE-A740-165586CA5440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573538-23FA-4AF0-9547-55968C0C9E6E}" type="datetimeFigureOut">
              <a:rPr lang="de-AT"/>
              <a:pPr>
                <a:defRPr/>
              </a:pPr>
              <a:t>24.09.2013</a:t>
            </a:fld>
            <a:endParaRPr lang="de-AT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5AE56-DC9A-4483-AB62-A7E70680C4D6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1310E3-A2E2-4763-8C88-DA001F317B9F}" type="datetimeFigureOut">
              <a:rPr lang="de-AT"/>
              <a:pPr>
                <a:defRPr/>
              </a:pPr>
              <a:t>24.09.2013</a:t>
            </a:fld>
            <a:endParaRPr lang="de-AT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542078-505A-4B52-9236-C0B4DA1BF471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AT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0BEC1C-A1D7-4CE9-A1E9-D9F00ABE0B87}" type="datetimeFigureOut">
              <a:rPr lang="de-AT"/>
              <a:pPr>
                <a:defRPr/>
              </a:pPr>
              <a:t>24.09.2013</a:t>
            </a:fld>
            <a:endParaRPr lang="de-AT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C9C572-3219-4EA3-B18A-A5F9EBA5E434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53DC0A-F639-4285-BD52-273CC0B002D9}" type="datetimeFigureOut">
              <a:rPr lang="de-AT"/>
              <a:pPr>
                <a:defRPr/>
              </a:pPr>
              <a:t>24.09.2013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2F0515-4ACC-4761-844F-06CA06BCB747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71584E-1E99-4CC3-8B20-4FCC95C9B934}" type="datetimeFigureOut">
              <a:rPr lang="de-AT"/>
              <a:pPr>
                <a:defRPr/>
              </a:pPr>
              <a:t>24.09.2013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BDDBAD-3B16-4EEF-B284-9C8CA3247CA1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7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8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10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11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12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13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14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15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16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17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18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19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20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21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22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23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24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25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26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27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28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29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30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31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32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33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34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35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36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37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38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39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40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41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42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43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44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45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46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47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48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49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50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51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52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53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54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55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56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57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58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59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/>
          <a:lstStyle>
            <a:lvl1pPr algn="l">
              <a:defRPr sz="48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60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075" y="5410200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9DC4E8-2322-4F6C-AFF9-B989C0880E12}" type="datetimeFigureOut">
              <a:rPr lang="de-AT"/>
              <a:pPr>
                <a:defRPr/>
              </a:pPr>
              <a:t>24.09.2013</a:t>
            </a:fld>
            <a:endParaRPr lang="de-AT"/>
          </a:p>
        </p:txBody>
      </p:sp>
      <p:sp>
        <p:nvSpPr>
          <p:cNvPr id="6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5" y="5410200"/>
            <a:ext cx="512445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475" y="5410200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8D56A2-FA06-44EF-B172-26D0671D0FC8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C1A938-6309-4DA3-A8DE-01DD7BAB8EAE}" type="datetimeFigureOut">
              <a:rPr lang="en-US"/>
              <a:pPr>
                <a:defRPr/>
              </a:pPr>
              <a:t>9/24/2013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CF9941-DFCE-467D-BFA9-DC306FA9C365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/>
          <a:lstStyle>
            <a:lvl1pPr>
              <a:defRPr sz="36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B2C56E-6B51-4BD6-A193-6D230F5FC04C}" type="datetimeFigureOut">
              <a:rPr lang="de-AT"/>
              <a:pPr>
                <a:defRPr/>
              </a:pPr>
              <a:t>24.09.2013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BB6C4D-9ECC-46C7-981F-E8DFA3F0509B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DE7903-4437-4C39-9010-29477D8FFB0E}" type="datetimeFigureOut">
              <a:rPr lang="de-AT"/>
              <a:pPr>
                <a:defRPr/>
              </a:pPr>
              <a:t>24.09.2013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0EDEC5-4E5A-4091-BC81-BF72FCFE192C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55D06C-E04C-40A9-BEFA-5406A72269CE}" type="datetimeFigureOut">
              <a:rPr lang="en-US"/>
              <a:pPr>
                <a:defRPr/>
              </a:pPr>
              <a:t>9/24/2013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0D1AD3-490E-490B-83AD-DA42733E741E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29C2B5-1108-411F-BFA2-20EFA52CB23D}" type="datetimeFigureOut">
              <a:rPr lang="en-US"/>
              <a:pPr>
                <a:defRPr/>
              </a:pPr>
              <a:t>9/24/2013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2862AD-19BD-486B-A282-A25283CEC2EB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90F466-5C85-49F4-94B9-C30155C27B75}" type="datetimeFigureOut">
              <a:rPr lang="de-AT"/>
              <a:pPr>
                <a:defRPr/>
              </a:pPr>
              <a:t>24.09.2013</a:t>
            </a:fld>
            <a:endParaRPr lang="de-AT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139E15-D095-4DD4-A420-AA3F6F3FFC7A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66FD1E-46B8-4C3B-A9E4-0206153C67E6}" type="datetimeFigureOut">
              <a:rPr lang="de-AT"/>
              <a:pPr>
                <a:defRPr/>
              </a:pPr>
              <a:t>24.09.2013</a:t>
            </a:fld>
            <a:endParaRPr lang="de-AT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C4AAE7-3833-419F-B18D-810CD01D2955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40C91C-6686-4F4F-B7A7-07073A404E3C}" type="datetimeFigureOut">
              <a:rPr lang="de-AT"/>
              <a:pPr>
                <a:defRPr/>
              </a:pPr>
              <a:t>24.09.2013</a:t>
            </a:fld>
            <a:endParaRPr lang="de-AT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B25DAD-E6F0-4565-AC43-0200E8D94C67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BCD19-CADE-4C65-80B3-A258546D0FDC}" type="datetimeFigureOut">
              <a:rPr lang="de-AT"/>
              <a:pPr>
                <a:defRPr/>
              </a:pPr>
              <a:t>24.09.2013</a:t>
            </a:fld>
            <a:endParaRPr lang="de-AT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375371-1151-422D-AE2D-0759104A5826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>
            <a:lvl1pPr>
              <a:buNone/>
              <a:defRPr lang="en-US" sz="3200"/>
            </a:lvl1pPr>
          </a:lstStyle>
          <a:p>
            <a:pPr lvl="0"/>
            <a:r>
              <a:rPr lang="de-DE" noProof="0" smtClean="0"/>
              <a:t>Bild durch Klicken auf Symbol hinzufügen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B1CD9C-06CB-49A6-AF12-845F2EA0368F}" type="datetimeFigureOut">
              <a:rPr lang="de-AT"/>
              <a:pPr>
                <a:defRPr/>
              </a:pPr>
              <a:t>24.09.2013</a:t>
            </a:fld>
            <a:endParaRPr lang="de-AT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D9AA90-C163-4529-AEBB-3427D194D9BA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/>
          <a:lstStyle>
            <a:lvl1pPr>
              <a:defRPr sz="36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A3204D-8D7C-4A05-B03B-58DDD303DD26}" type="datetimeFigureOut">
              <a:rPr lang="de-AT"/>
              <a:pPr>
                <a:defRPr/>
              </a:pPr>
              <a:t>24.09.2013</a:t>
            </a:fld>
            <a:endParaRPr lang="de-AT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85EFE-33F9-48D1-95DA-F09EEB547495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59"/>
          <p:cNvSpPr txBox="1"/>
          <p:nvPr/>
        </p:nvSpPr>
        <p:spPr>
          <a:xfrm>
            <a:off x="903288" y="731838"/>
            <a:ext cx="609600" cy="585787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 fontAlgn="auto">
              <a:spcAft>
                <a:spcPts val="0"/>
              </a:spcAft>
              <a:defRPr/>
            </a:pPr>
            <a:r>
              <a:rPr lang="en-US" sz="8000" dirty="0">
                <a:effectLst/>
              </a:rPr>
              <a:t>“</a:t>
            </a:r>
          </a:p>
        </p:txBody>
      </p:sp>
      <p:sp>
        <p:nvSpPr>
          <p:cNvPr id="6" name="TextBox 60"/>
          <p:cNvSpPr txBox="1"/>
          <p:nvPr/>
        </p:nvSpPr>
        <p:spPr>
          <a:xfrm>
            <a:off x="10537825" y="2765425"/>
            <a:ext cx="609600" cy="584200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 fontAlgn="auto">
              <a:spcAft>
                <a:spcPts val="0"/>
              </a:spcAft>
              <a:defRPr/>
            </a:pPr>
            <a:r>
              <a:rPr lang="en-US" sz="8000" dirty="0"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/>
          <a:lstStyle>
            <a:lvl1pPr>
              <a:defRPr sz="36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B7C783-89AC-4CC9-B6FF-86D9B271FE60}" type="datetimeFigureOut">
              <a:rPr lang="de-AT"/>
              <a:pPr>
                <a:defRPr/>
              </a:pPr>
              <a:t>24.09.2013</a:t>
            </a:fld>
            <a:endParaRPr lang="de-AT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DAED6E-830A-4C3A-BAC9-A6F93EA92649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/>
          <a:lstStyle>
            <a:lvl1pPr>
              <a:defRPr sz="36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1C22BA-D509-41B7-A0CF-5846FDD3FDC2}" type="datetimeFigureOut">
              <a:rPr lang="de-AT"/>
              <a:pPr>
                <a:defRPr/>
              </a:pPr>
              <a:t>24.09.2013</a:t>
            </a:fld>
            <a:endParaRPr lang="de-AT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5A4F01-E8D2-436A-B1C8-50F7180346F8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63255"/>
            <a:ext cx="13936458" cy="1325563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Titelmasterformat durch Klicken bearbeiten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endParaRPr lang="de-DE" dirty="0" smtClean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A03658-89EA-409D-9750-BADEA3F3ADDE}" type="datetimeFigureOut">
              <a:rPr lang="de-AT"/>
              <a:pPr>
                <a:defRPr/>
              </a:pPr>
              <a:t>24.09.2013</a:t>
            </a:fld>
            <a:endParaRPr lang="de-AT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83FF18-4982-4107-AAA4-60801FA72516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Bild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>
            <a:lvl1pPr>
              <a:buNone/>
              <a:defRPr lang="en-US" sz="2000" dirty="0"/>
            </a:lvl1pPr>
          </a:lstStyle>
          <a:p>
            <a:pPr lvl="0"/>
            <a:r>
              <a:rPr lang="de-DE" noProof="0" smtClean="0"/>
              <a:t>Bild durch Klicken auf Symbol hinzufügen</a:t>
            </a:r>
            <a:endParaRPr lang="en-US" noProof="0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>
            <a:lvl1pPr>
              <a:buNone/>
              <a:defRPr lang="en-US" sz="2000" dirty="0"/>
            </a:lvl1pPr>
          </a:lstStyle>
          <a:p>
            <a:pPr lvl="0"/>
            <a:r>
              <a:rPr lang="de-DE" noProof="0" smtClean="0"/>
              <a:t>Bild durch Klicken auf Symbol hinzufügen</a:t>
            </a:r>
            <a:endParaRPr lang="en-US" noProof="0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>
            <a:lvl1pPr>
              <a:buNone/>
              <a:defRPr lang="en-US" sz="2000" dirty="0"/>
            </a:lvl1pPr>
          </a:lstStyle>
          <a:p>
            <a:pPr lvl="0"/>
            <a:r>
              <a:rPr lang="de-DE" noProof="0" smtClean="0"/>
              <a:t>Bild durch Klicken auf Symbol hinzufügen</a:t>
            </a:r>
            <a:endParaRPr lang="en-US" noProof="0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EF7CF3-1972-41A7-A379-9A120B2BBF05}" type="datetimeFigureOut">
              <a:rPr lang="de-AT"/>
              <a:pPr>
                <a:defRPr/>
              </a:pPr>
              <a:t>24.09.2013</a:t>
            </a:fld>
            <a:endParaRPr lang="de-AT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E4B251-3330-456A-B258-BCA8EC67B777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003ABE-2B5A-4DA9-9D74-4C20BC162E39}" type="datetimeFigureOut">
              <a:rPr lang="de-AT"/>
              <a:pPr>
                <a:defRPr/>
              </a:pPr>
              <a:t>24.09.2013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40AF7F-5EF5-4ED9-9C83-5A170D621BFA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411252-16C7-4F24-BB46-53956E6A2BAD}" type="datetimeFigureOut">
              <a:rPr lang="de-AT"/>
              <a:pPr>
                <a:defRPr/>
              </a:pPr>
              <a:t>24.09.2013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71A1DF-CDBC-4962-ACF8-F02AD23E4B98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63255"/>
            <a:ext cx="13936458" cy="1325563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Titelmasterformat durch Klicken bearbeiten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endParaRPr lang="de-DE" dirty="0" smtClean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_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63255"/>
            <a:ext cx="13936458" cy="1325563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Titelmasterformat durch Klicken bearbeiten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endParaRPr lang="de-DE" dirty="0" smtClean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759951-FFF1-47B4-9FB1-DC44C370FCCE}" type="datetimeFigureOut">
              <a:rPr lang="de-AT"/>
              <a:pPr>
                <a:defRPr/>
              </a:pPr>
              <a:t>24.09.2013</a:t>
            </a:fld>
            <a:endParaRPr lang="de-AT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CF9A18-D3A8-4045-8E25-69FE17E84AB6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EC359F-3745-4ACA-9AB0-1A0A4D6E55D5}" type="datetimeFigureOut">
              <a:rPr lang="de-AT"/>
              <a:pPr>
                <a:defRPr/>
              </a:pPr>
              <a:t>24.09.2013</a:t>
            </a:fld>
            <a:endParaRPr lang="de-AT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5AFD62-AB08-46CB-AB80-4A4C8677D4FB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9.xml"/><Relationship Id="rId18" Type="http://schemas.openxmlformats.org/officeDocument/2006/relationships/slideLayout" Target="../slideLayouts/slideLayout44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8.xml"/><Relationship Id="rId17" Type="http://schemas.openxmlformats.org/officeDocument/2006/relationships/slideLayout" Target="../slideLayouts/slideLayout43.xml"/><Relationship Id="rId2" Type="http://schemas.openxmlformats.org/officeDocument/2006/relationships/slideLayout" Target="../slideLayouts/slideLayout28.xml"/><Relationship Id="rId16" Type="http://schemas.openxmlformats.org/officeDocument/2006/relationships/slideLayout" Target="../slideLayouts/slideLayout42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36.xml"/><Relationship Id="rId19" Type="http://schemas.openxmlformats.org/officeDocument/2006/relationships/theme" Target="../theme/theme3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Relationship Id="rId14" Type="http://schemas.openxmlformats.org/officeDocument/2006/relationships/slideLayout" Target="../slideLayouts/slideLayout4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  <a:endParaRPr lang="de-AT" smtClean="0"/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CA111EC-0BE1-4840-A57B-771480E0339F}" type="datetimeFigureOut">
              <a:rPr lang="de-AT"/>
              <a:pPr>
                <a:defRPr/>
              </a:pPr>
              <a:t>24.09.2013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D7AA1E8-1A25-485F-9401-F105B5EA6D9E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69" r:id="rId2"/>
    <p:sldLayoutId id="2147483744" r:id="rId3"/>
    <p:sldLayoutId id="2147483770" r:id="rId4"/>
    <p:sldLayoutId id="2147483771" r:id="rId5"/>
    <p:sldLayoutId id="2147483772" r:id="rId6"/>
    <p:sldLayoutId id="2147483773" r:id="rId7"/>
    <p:sldLayoutId id="2147483743" r:id="rId8"/>
    <p:sldLayoutId id="2147483742" r:id="rId9"/>
    <p:sldLayoutId id="2147483741" r:id="rId10"/>
    <p:sldLayoutId id="2147483740" r:id="rId11"/>
    <p:sldLayoutId id="2147483739" r:id="rId12"/>
    <p:sldLayoutId id="2147483738" r:id="rId13"/>
    <p:sldLayoutId id="2147483774" r:id="rId14"/>
    <p:sldLayoutId id="2147483775" r:id="rId15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rbel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rbel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rbel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rbel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rbel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rbel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rbel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rbel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elplatzhalt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  <a:endParaRPr lang="de-AT" smtClean="0"/>
          </a:p>
        </p:txBody>
      </p:sp>
      <p:sp>
        <p:nvSpPr>
          <p:cNvPr id="17411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6D03312-74DB-49F4-BBC9-418977E3CAA3}" type="datetimeFigureOut">
              <a:rPr lang="de-AT"/>
              <a:pPr>
                <a:defRPr/>
              </a:pPr>
              <a:t>24.09.2013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B005CA2-7B55-4086-93B0-42C40601EDF9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5" r:id="rId2"/>
    <p:sldLayoutId id="2147483754" r:id="rId3"/>
    <p:sldLayoutId id="2147483753" r:id="rId4"/>
    <p:sldLayoutId id="2147483752" r:id="rId5"/>
    <p:sldLayoutId id="2147483751" r:id="rId6"/>
    <p:sldLayoutId id="2147483750" r:id="rId7"/>
    <p:sldLayoutId id="2147483749" r:id="rId8"/>
    <p:sldLayoutId id="2147483748" r:id="rId9"/>
    <p:sldLayoutId id="2147483747" r:id="rId10"/>
    <p:sldLayoutId id="2147483746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9699" name="Group 7"/>
          <p:cNvGrpSpPr>
            <a:grpSpLocks/>
          </p:cNvGrpSpPr>
          <p:nvPr/>
        </p:nvGrpSpPr>
        <p:grpSpPr bwMode="auto">
          <a:xfrm>
            <a:off x="-14288" y="0"/>
            <a:ext cx="12053888" cy="6858000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/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9125"/>
            <a:ext cx="9906000" cy="1477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2970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1413" y="2249488"/>
            <a:ext cx="9906000" cy="3541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488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5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D1EB0D2-8519-4E63-862C-A3BEE3E197FC}" type="datetimeFigureOut">
              <a:rPr lang="de-AT"/>
              <a:pPr>
                <a:defRPr/>
              </a:pPr>
              <a:t>24.09.2013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3" y="5883275"/>
            <a:ext cx="62388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50" cap="all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5888" y="5883275"/>
            <a:ext cx="7715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5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541F105-BD1C-4B3B-83AA-6FA0949481AB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76" r:id="rId1"/>
    <p:sldLayoutId id="2147483777" r:id="rId2"/>
    <p:sldLayoutId id="2147483768" r:id="rId3"/>
    <p:sldLayoutId id="2147483778" r:id="rId4"/>
    <p:sldLayoutId id="2147483779" r:id="rId5"/>
    <p:sldLayoutId id="2147483767" r:id="rId6"/>
    <p:sldLayoutId id="2147483766" r:id="rId7"/>
    <p:sldLayoutId id="2147483765" r:id="rId8"/>
    <p:sldLayoutId id="2147483764" r:id="rId9"/>
    <p:sldLayoutId id="2147483763" r:id="rId10"/>
    <p:sldLayoutId id="2147483762" r:id="rId11"/>
    <p:sldLayoutId id="2147483780" r:id="rId12"/>
    <p:sldLayoutId id="2147483761" r:id="rId13"/>
    <p:sldLayoutId id="2147483760" r:id="rId14"/>
    <p:sldLayoutId id="2147483759" r:id="rId15"/>
    <p:sldLayoutId id="2147483758" r:id="rId16"/>
    <p:sldLayoutId id="2147483757" r:id="rId17"/>
    <p:sldLayoutId id="2147483781" r:id="rId18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600" kern="1200" cap="all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w Cen MT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w Cen MT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w Cen MT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w Cen MT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w Cen MT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w Cen MT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w Cen MT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w Cen MT"/>
        </a:defRPr>
      </a:lvl9pPr>
    </p:titleStyle>
    <p:bodyStyle>
      <a:lvl1pPr marL="228600" indent="-228600" algn="l" rtl="0" fontAlgn="base">
        <a:lnSpc>
          <a:spcPct val="120000"/>
        </a:lnSpc>
        <a:spcBef>
          <a:spcPts val="1000"/>
        </a:spcBef>
        <a:spcAft>
          <a:spcPct val="0"/>
        </a:spcAft>
        <a:buSzPct val="125000"/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120000"/>
        </a:lnSpc>
        <a:spcBef>
          <a:spcPts val="500"/>
        </a:spcBef>
        <a:spcAft>
          <a:spcPct val="0"/>
        </a:spcAft>
        <a:buSzPct val="125000"/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120000"/>
        </a:lnSpc>
        <a:spcBef>
          <a:spcPts val="500"/>
        </a:spcBef>
        <a:spcAft>
          <a:spcPct val="0"/>
        </a:spcAft>
        <a:buSzPct val="125000"/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120000"/>
        </a:lnSpc>
        <a:spcBef>
          <a:spcPts val="500"/>
        </a:spcBef>
        <a:spcAft>
          <a:spcPct val="0"/>
        </a:spcAft>
        <a:buSzPct val="125000"/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120000"/>
        </a:lnSpc>
        <a:spcBef>
          <a:spcPts val="500"/>
        </a:spcBef>
        <a:spcAft>
          <a:spcPct val="0"/>
        </a:spcAft>
        <a:buSzPct val="125000"/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876425" y="-244475"/>
            <a:ext cx="8791575" cy="238760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de-AT" sz="7200" b="1" i="1" cap="none" smtClean="0">
                <a:solidFill>
                  <a:srgbClr val="0000CC"/>
                </a:solidFill>
                <a:latin typeface="OCR A Extended"/>
              </a:rPr>
              <a:t>ONLINE SHOPPING</a:t>
            </a:r>
            <a:r>
              <a:rPr lang="de-AT" sz="7200" b="1" i="1" cap="none" smtClean="0">
                <a:latin typeface="OCR A Extended"/>
              </a:rPr>
              <a:t> 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876425" y="2387600"/>
            <a:ext cx="9144000" cy="1655763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de-AT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Risiken und Gefahren 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de-AT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Dürfen Kinder und Jugendliche online shoppen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de-AT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Wie erkenne ich Betrug</a:t>
            </a:r>
            <a:endParaRPr lang="de-AT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de-AT" sz="4400" b="1" cap="none" smtClean="0">
                <a:solidFill>
                  <a:srgbClr val="0000CC"/>
                </a:solidFill>
                <a:latin typeface="OCR A Extended"/>
              </a:rPr>
              <a:t>RISIKEN UND GEFAHREN</a:t>
            </a:r>
            <a:r>
              <a:rPr lang="de-AT" sz="4400" b="1" cap="none" smtClean="0">
                <a:latin typeface="OCR A Extended"/>
              </a:rPr>
              <a:t>  </a:t>
            </a:r>
          </a:p>
        </p:txBody>
      </p:sp>
      <p:sp>
        <p:nvSpPr>
          <p:cNvPr id="52226" name="Inhaltsplatzhalter 2"/>
          <p:cNvSpPr>
            <a:spLocks noGrp="1"/>
          </p:cNvSpPr>
          <p:nvPr>
            <p:ph idx="1"/>
          </p:nvPr>
        </p:nvSpPr>
        <p:spPr>
          <a:xfrm>
            <a:off x="1141413" y="2141538"/>
            <a:ext cx="9906000" cy="3541712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de-AT" sz="3200" smtClean="0">
                <a:solidFill>
                  <a:schemeClr val="bg1"/>
                </a:solidFill>
              </a:rPr>
              <a:t>Das Internet wurde von Anfang an von Betrügern missbraucht!</a:t>
            </a:r>
          </a:p>
          <a:p>
            <a:pPr marL="0" indent="0">
              <a:buFont typeface="Arial" charset="0"/>
              <a:buNone/>
            </a:pPr>
            <a:endParaRPr lang="de-AT" sz="3200" smtClean="0">
              <a:solidFill>
                <a:schemeClr val="bg1"/>
              </a:solidFill>
            </a:endParaRPr>
          </a:p>
          <a:p>
            <a:pPr marL="0" indent="0">
              <a:buFont typeface="Arial" charset="0"/>
              <a:buNone/>
            </a:pPr>
            <a:r>
              <a:rPr lang="de-AT" sz="3200" smtClean="0">
                <a:solidFill>
                  <a:schemeClr val="bg1"/>
                </a:solidFill>
              </a:rPr>
              <a:t>Risiken und Betrug</a:t>
            </a:r>
          </a:p>
          <a:p>
            <a:pPr marL="0" indent="0">
              <a:buFont typeface="Arial" charset="0"/>
              <a:buNone/>
            </a:pPr>
            <a:r>
              <a:rPr lang="de-AT" sz="3200" smtClean="0">
                <a:solidFill>
                  <a:schemeClr val="bg1"/>
                </a:solidFill>
              </a:rPr>
              <a:t>Reinfall beim Warenkauf</a:t>
            </a:r>
          </a:p>
        </p:txBody>
      </p:sp>
      <p:pic>
        <p:nvPicPr>
          <p:cNvPr id="52227" name="Grafik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89888" y="2967038"/>
            <a:ext cx="2944812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de-AT" sz="4400" cap="none" smtClean="0">
                <a:solidFill>
                  <a:srgbClr val="0000CC"/>
                </a:solidFill>
                <a:latin typeface="OCR A Extended"/>
              </a:rPr>
              <a:t>WIE ERKENNE ICH BETRUG ?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41413" y="2097088"/>
            <a:ext cx="9906000" cy="3541712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de-AT" sz="3200" dirty="0" smtClean="0">
                <a:solidFill>
                  <a:schemeClr val="bg1"/>
                </a:solidFill>
                <a:latin typeface="+mj-lt"/>
              </a:rPr>
              <a:t>Verdächtige Anbieterkennzeichnung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de-AT" sz="3200" dirty="0" smtClean="0">
                <a:solidFill>
                  <a:schemeClr val="bg1"/>
                </a:solidFill>
                <a:latin typeface="+mj-lt"/>
              </a:rPr>
              <a:t>Ungenügender Datenschutz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de-AT" sz="3200" dirty="0" smtClean="0">
                <a:solidFill>
                  <a:schemeClr val="bg1"/>
                </a:solidFill>
                <a:latin typeface="+mj-lt"/>
              </a:rPr>
              <a:t>Uneindeutige Preisangaben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de-AT" sz="3200" dirty="0" smtClean="0">
                <a:solidFill>
                  <a:schemeClr val="bg1"/>
                </a:solidFill>
                <a:latin typeface="+mj-lt"/>
              </a:rPr>
              <a:t>Offen gehaltene Lieferfrist 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de-AT" sz="3200" dirty="0" smtClean="0">
                <a:solidFill>
                  <a:schemeClr val="bg1"/>
                </a:solidFill>
                <a:latin typeface="+mj-lt"/>
              </a:rPr>
              <a:t>Vorkasse ohne Geld-zurück-Garantie  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de-AT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Inhaltsplatzhalter 2"/>
          <p:cNvSpPr>
            <a:spLocks noGrp="1"/>
          </p:cNvSpPr>
          <p:nvPr>
            <p:ph idx="4294967295"/>
          </p:nvPr>
        </p:nvSpPr>
        <p:spPr>
          <a:xfrm>
            <a:off x="1266825" y="1655763"/>
            <a:ext cx="9906000" cy="3541712"/>
          </a:xfrm>
        </p:spPr>
        <p:txBody>
          <a:bodyPr/>
          <a:lstStyle/>
          <a:p>
            <a:r>
              <a:rPr lang="de-AT" sz="3200" smtClean="0">
                <a:solidFill>
                  <a:schemeClr val="bg1"/>
                </a:solidFill>
              </a:rPr>
              <a:t>Unsichere Datenübertragung </a:t>
            </a:r>
          </a:p>
          <a:p>
            <a:r>
              <a:rPr lang="de-AT" sz="3200" smtClean="0">
                <a:solidFill>
                  <a:schemeClr val="bg1"/>
                </a:solidFill>
              </a:rPr>
              <a:t>Unrechtmäßige Beschränkung des Widerrufs</a:t>
            </a:r>
          </a:p>
          <a:p>
            <a:r>
              <a:rPr lang="de-AT" sz="3200" smtClean="0">
                <a:solidFill>
                  <a:schemeClr val="bg1"/>
                </a:solidFill>
              </a:rPr>
              <a:t>Tückisches im Kleingedruckten </a:t>
            </a:r>
          </a:p>
          <a:p>
            <a:r>
              <a:rPr lang="de-AT" sz="3200" smtClean="0">
                <a:solidFill>
                  <a:schemeClr val="bg1"/>
                </a:solidFill>
              </a:rPr>
              <a:t>Schlechte Erreichbarkeit</a:t>
            </a:r>
          </a:p>
          <a:p>
            <a:r>
              <a:rPr lang="de-AT" sz="3200" smtClean="0">
                <a:solidFill>
                  <a:schemeClr val="bg1"/>
                </a:solidFill>
              </a:rPr>
              <a:t>Schlechte Bewertung </a:t>
            </a:r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1141413" y="619125"/>
            <a:ext cx="9906000" cy="1477963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de-AT" sz="4400">
                <a:solidFill>
                  <a:srgbClr val="0000CC"/>
                </a:solidFill>
                <a:latin typeface="OCR A Extended"/>
              </a:rPr>
              <a:t>WIE ERKENNE ICH BETRUG 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Inhaltsplatzhalter 1"/>
          <p:cNvSpPr>
            <a:spLocks noGrp="1"/>
          </p:cNvSpPr>
          <p:nvPr>
            <p:ph idx="1"/>
          </p:nvPr>
        </p:nvSpPr>
        <p:spPr>
          <a:xfrm>
            <a:off x="1141413" y="2859088"/>
            <a:ext cx="9906000" cy="3541712"/>
          </a:xfrm>
        </p:spPr>
        <p:txBody>
          <a:bodyPr/>
          <a:lstStyle/>
          <a:p>
            <a:r>
              <a:rPr lang="de-AT" sz="3200" smtClean="0">
                <a:solidFill>
                  <a:schemeClr val="bg1"/>
                </a:solidFill>
              </a:rPr>
              <a:t>Unter 7 Jahren nicht geschäftsfähig </a:t>
            </a:r>
          </a:p>
          <a:p>
            <a:r>
              <a:rPr lang="de-AT" sz="3200" smtClean="0">
                <a:solidFill>
                  <a:schemeClr val="bg1"/>
                </a:solidFill>
              </a:rPr>
              <a:t>Von 7 – 18 Jahren beschränkt geschäftsfähig</a:t>
            </a:r>
          </a:p>
          <a:p>
            <a:r>
              <a:rPr lang="de-AT" sz="3200" smtClean="0">
                <a:solidFill>
                  <a:schemeClr val="bg1"/>
                </a:solidFill>
              </a:rPr>
              <a:t>Verantwortung liegt bei den Eltern  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de-AT" sz="4400" cap="none" smtClean="0">
                <a:solidFill>
                  <a:srgbClr val="0000CC"/>
                </a:solidFill>
                <a:latin typeface="OCR A Extended"/>
              </a:rPr>
              <a:t>DÜRFEN KINDER UND JUGENDLICHE ONLINE SHOPPEN ?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idx="4294967295"/>
          </p:nvPr>
        </p:nvSpPr>
        <p:spPr>
          <a:xfrm>
            <a:off x="738188" y="849313"/>
            <a:ext cx="8791575" cy="238760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de-AT" sz="6600" b="1" i="1" cap="none" smtClean="0">
                <a:solidFill>
                  <a:srgbClr val="0000CC"/>
                </a:solidFill>
                <a:latin typeface="OCR A Extended"/>
              </a:rPr>
              <a:t>DANKE FÜR EURE AUFMERKSAMKEIT</a:t>
            </a:r>
          </a:p>
        </p:txBody>
      </p:sp>
      <p:pic>
        <p:nvPicPr>
          <p:cNvPr id="56322" name="Grafik 3"/>
          <p:cNvPicPr>
            <a:picLocks noChangeAspect="1"/>
          </p:cNvPicPr>
          <p:nvPr/>
        </p:nvPicPr>
        <p:blipFill>
          <a:blip r:embed="rId2"/>
          <a:srcRect l="7910" t="1125" r="9883" b="4390"/>
          <a:stretch>
            <a:fillRect/>
          </a:stretch>
        </p:blipFill>
        <p:spPr bwMode="auto">
          <a:xfrm>
            <a:off x="7796213" y="3513138"/>
            <a:ext cx="2935287" cy="269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orbe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Larissa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Schaltkreis">
  <a:themeElements>
    <a:clrScheme name="Schaltkreis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Schaltkreis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chaltkreis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Circuit" id="{0AC2F7E7-15F5-431C-B2A2-456FE929F56C}" vid="{0911B802-464C-4241-8DD9-B60FF88E379F}"/>
    </a:ext>
  </a:extLst>
</a:theme>
</file>

<file path=ppt/theme/theme4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Larissa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93</Words>
  <Application>Microsoft Office PowerPoint</Application>
  <PresentationFormat>Benutzerdefiniert</PresentationFormat>
  <Paragraphs>27</Paragraphs>
  <Slides>6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Entwurfsvorlage</vt:lpstr>
      </vt:variant>
      <vt:variant>
        <vt:i4>16</vt:i4>
      </vt:variant>
      <vt:variant>
        <vt:lpstr>Folientitel</vt:lpstr>
      </vt:variant>
      <vt:variant>
        <vt:i4>6</vt:i4>
      </vt:variant>
    </vt:vector>
  </HeadingPairs>
  <TitlesOfParts>
    <vt:vector size="28" baseType="lpstr">
      <vt:lpstr>Corbel</vt:lpstr>
      <vt:lpstr>Arial</vt:lpstr>
      <vt:lpstr>Calibri</vt:lpstr>
      <vt:lpstr>Calibri Light</vt:lpstr>
      <vt:lpstr>Tw Cen MT</vt:lpstr>
      <vt:lpstr>OCR A Extended</vt:lpstr>
      <vt:lpstr>Benutzerdefiniertes Design</vt:lpstr>
      <vt:lpstr>1_Benutzerdefiniertes Design</vt:lpstr>
      <vt:lpstr>Schaltkreis</vt:lpstr>
      <vt:lpstr>Benutzerdefiniertes Design</vt:lpstr>
      <vt:lpstr>Benutzerdefiniertes Design</vt:lpstr>
      <vt:lpstr>Benutzerdefiniertes Design</vt:lpstr>
      <vt:lpstr>Benutzerdefiniertes Design</vt:lpstr>
      <vt:lpstr>Benutzerdefiniertes Design</vt:lpstr>
      <vt:lpstr>Benutzerdefiniertes Design</vt:lpstr>
      <vt:lpstr>Benutzerdefiniertes Design</vt:lpstr>
      <vt:lpstr>Schaltkreis</vt:lpstr>
      <vt:lpstr>Schaltkreis</vt:lpstr>
      <vt:lpstr>Schaltkreis</vt:lpstr>
      <vt:lpstr>Schaltkreis</vt:lpstr>
      <vt:lpstr>Schaltkreis</vt:lpstr>
      <vt:lpstr>Schaltkreis</vt:lpstr>
      <vt:lpstr>ONLINE SHOPPING </vt:lpstr>
      <vt:lpstr>RISIKEN UND GEFAHREN  </vt:lpstr>
      <vt:lpstr>WIE ERKENNE ICH BETRUG ?</vt:lpstr>
      <vt:lpstr>Folie 4</vt:lpstr>
      <vt:lpstr>DÜRFEN KINDER UND JUGENDLICHE ONLINE SHOPPEN ?</vt:lpstr>
      <vt:lpstr>DANKE FÜR EURE AUFMERKSAMKEIT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online</dc:title>
  <dc:creator>Medion</dc:creator>
  <cp:lastModifiedBy>BG/BRG</cp:lastModifiedBy>
  <cp:revision>20</cp:revision>
  <dcterms:created xsi:type="dcterms:W3CDTF">2013-09-23T12:26:05Z</dcterms:created>
  <dcterms:modified xsi:type="dcterms:W3CDTF">2013-09-24T09:23:38Z</dcterms:modified>
</cp:coreProperties>
</file>