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5" r:id="rId2"/>
    <p:sldMasterId id="2147483724" r:id="rId3"/>
  </p:sldMasterIdLst>
  <p:notesMasterIdLst>
    <p:notesMasterId r:id="rId10"/>
  </p:notesMasterIdLst>
  <p:sldIdLst>
    <p:sldId id="256" r:id="rId4"/>
    <p:sldId id="258" r:id="rId5"/>
    <p:sldId id="260" r:id="rId6"/>
    <p:sldId id="261" r:id="rId7"/>
    <p:sldId id="259" r:id="rId8"/>
    <p:sldId id="262" r:id="rId9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5411" autoAdjust="0"/>
  </p:normalViewPr>
  <p:slideViewPr>
    <p:cSldViewPr snapToGrid="0">
      <p:cViewPr varScale="1">
        <p:scale>
          <a:sx n="81" d="100"/>
          <a:sy n="81" d="100"/>
        </p:scale>
        <p:origin x="-84" y="-9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2918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AC2D00B-8CFD-49BD-8713-DE9CD52F166D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E7F7102-3514-476B-B6D5-70FBAA40AB4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/>
          </a:p>
        </p:txBody>
      </p:sp>
      <p:sp>
        <p:nvSpPr>
          <p:cNvPr id="5120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4308C3-AED5-4FA8-8F1B-587136D05853}" type="slidenum">
              <a:rPr lang="de-A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2091B-CE17-4E5E-BDD6-120B7057BE82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EB75B-4CD3-47B3-B38F-1D93E3ABB8A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94F4B-2559-49D0-92C5-44911F91495B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82E7B-31A3-4787-8EC2-2ADF7B02B9A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2D67C-429F-4687-B8CE-F07A6F548846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38587-5576-40DE-B452-EC3B91D3855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E824F-4D6E-41A4-B061-5A1D9EFE0660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BBB45-44C9-4CA3-9A34-08F0AB4EBCD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7482F-A600-4FD7-89D2-77E881D4D3CA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CE13-ADA5-450A-B477-DD044617D46A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28FB7-88BE-48C2-9C06-5F1BD538FF74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DB129-F12F-4E3B-BBD3-DBCADC02861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B0E3D-4345-48DB-AE3E-7BE5499217F5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32F11-6236-4D79-83C4-E779B37EE6C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60ED6-B760-49BE-9205-66B90555632B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FDB97-B122-44A7-BC01-7AAE32E86701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B33CA-105D-4A0D-9405-5678724BFDA4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64D93-77C3-4C01-846D-B2A0A74F679E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992C2-553F-45E9-9EF1-5832A3A496F0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2B38C-457D-4B83-B06E-347C46A7FE2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marL="0" indent="0">
              <a:buNone/>
              <a:defRPr b="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pPr lvl="0"/>
            <a:r>
              <a:rPr lang="en-US" dirty="0" smtClean="0"/>
              <a:t>Textmasterformate durch Klicken bearbeiten</a:t>
            </a:r>
          </a:p>
          <a:p>
            <a:pPr lvl="1"/>
            <a:r>
              <a:rPr lang="en-US" dirty="0" smtClean="0"/>
              <a:t>Zweite Ebene</a:t>
            </a:r>
          </a:p>
          <a:p>
            <a:pPr lvl="2"/>
            <a:r>
              <a:rPr lang="en-US" dirty="0" smtClean="0"/>
              <a:t>Dritte Ebene</a:t>
            </a:r>
          </a:p>
          <a:p>
            <a:pPr lvl="3"/>
            <a:r>
              <a:rPr lang="en-US" dirty="0" smtClean="0"/>
              <a:t>Vierte Ebene</a:t>
            </a:r>
          </a:p>
          <a:p>
            <a:pPr lvl="4"/>
            <a:r>
              <a:rPr lang="en-US" dirty="0" smtClean="0"/>
              <a:t>Fünfte Ebene</a:t>
            </a:r>
            <a:endParaRPr lang="de-AT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88BA4-8189-4727-90DB-3B09AE4BA015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9788C-8571-4503-AB35-323FFDF458D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634B-F68F-430C-AD48-B2E223C91A78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F6586-95DF-49EE-A740-165586CA544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73538-23FA-4AF0-9547-55968C0C9E6E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5AE56-DC9A-4483-AB62-A7E70680C4D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10E3-A2E2-4763-8C88-DA001F317B9F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42078-505A-4B52-9236-C0B4DA1BF471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BEC1C-A1D7-4CE9-A1E9-D9F00ABE0B87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9C572-3219-4EA3-B18A-A5F9EBA5E43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3DC0A-F639-4285-BD52-273CC0B002D9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F0515-4ACC-4761-844F-06CA06BCB747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1584E-1E99-4CC3-8B20-4FCC95C9B934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DDBAD-3B16-4EEF-B284-9C8CA3247CA1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1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2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4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5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8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0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3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6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8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9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0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1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2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3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5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6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7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8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9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0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1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2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3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4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5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7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8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9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0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1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2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3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4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5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6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7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8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9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60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075" y="54102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DC4E8-2322-4F6C-AFF9-B989C0880E12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5" y="5410200"/>
            <a:ext cx="51244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475" y="5410200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D56A2-FA06-44EF-B172-26D0671D0FC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1A938-6309-4DA3-A8DE-01DD7BAB8EAE}" type="datetimeFigureOut">
              <a:rPr lang="en-US"/>
              <a:pPr>
                <a:defRPr/>
              </a:pPr>
              <a:t>9/24/2013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F9941-DFCE-467D-BFA9-DC306FA9C36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C56E-6B51-4BD6-A193-6D230F5FC04C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B6C4D-9ECC-46C7-981F-E8DFA3F0509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E7903-4437-4C39-9010-29477D8FFB0E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EDEC5-4E5A-4091-BC81-BF72FCFE192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5D06C-E04C-40A9-BEFA-5406A72269CE}" type="datetimeFigureOut">
              <a:rPr lang="en-US"/>
              <a:pPr>
                <a:defRPr/>
              </a:pPr>
              <a:t>9/24/2013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D1AD3-490E-490B-83AD-DA42733E741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9C2B5-1108-411F-BFA2-20EFA52CB23D}" type="datetimeFigureOut">
              <a:rPr lang="en-US"/>
              <a:pPr>
                <a:defRPr/>
              </a:pPr>
              <a:t>9/24/2013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862AD-19BD-486B-A282-A25283CEC2EB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0F466-5C85-49F4-94B9-C30155C27B75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39E15-D095-4DD4-A420-AA3F6F3FFC7A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FD1E-46B8-4C3B-A9E4-0206153C67E6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4AAE7-3833-419F-B18D-810CD01D295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0C91C-6686-4F4F-B7A7-07073A404E3C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25DAD-E6F0-4565-AC43-0200E8D94C67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BCD19-CADE-4C65-80B3-A258546D0FDC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75371-1151-422D-AE2D-0759104A582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320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1CD9C-06CB-49A6-AF12-845F2EA0368F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9AA90-C163-4529-AEBB-3427D194D9BA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3204D-8D7C-4A05-B03B-58DDD303DD26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85EFE-33F9-48D1-95DA-F09EEB54749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9"/>
          <p:cNvSpPr txBox="1"/>
          <p:nvPr/>
        </p:nvSpPr>
        <p:spPr>
          <a:xfrm>
            <a:off x="903288" y="731838"/>
            <a:ext cx="6096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6" name="TextBox 60"/>
          <p:cNvSpPr txBox="1"/>
          <p:nvPr/>
        </p:nvSpPr>
        <p:spPr>
          <a:xfrm>
            <a:off x="10537825" y="2765425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7C783-89AC-4CC9-B6FF-86D9B271FE60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ED6E-830A-4C3A-BAC9-A6F93EA9264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C22BA-D509-41B7-A0CF-5846FDD3FDC2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A4F01-E8D2-436A-B1C8-50F7180346F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63255"/>
            <a:ext cx="13936458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de-DE" dirty="0" smtClean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03658-89EA-409D-9750-BADEA3F3ADDE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3FF18-4982-4107-AAA4-60801FA7251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F7CF3-1972-41A7-A379-9A120B2BBF05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4B251-3330-456A-B258-BCA8EC67B777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03ABE-2B5A-4DA9-9D74-4C20BC162E39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0AF7F-5EF5-4ED9-9C83-5A170D621BFA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11252-16C7-4F24-BB46-53956E6A2BAD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1A1DF-CDBC-4962-ACF8-F02AD23E4B9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63255"/>
            <a:ext cx="13936458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de-DE" dirty="0" smtClean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63255"/>
            <a:ext cx="13936458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de-DE" dirty="0" smtClean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59951-FFF1-47B4-9FB1-DC44C370FCCE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F9A18-D3A8-4045-8E25-69FE17E84AB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359F-3745-4ACA-9AB0-1A0A4D6E55D5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AFD62-AB08-46CB-AB80-4A4C8677D4F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AT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A111EC-0BE1-4840-A57B-771480E0339F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7AA1E8-1A25-485F-9401-F105B5EA6D9E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69" r:id="rId2"/>
    <p:sldLayoutId id="2147483744" r:id="rId3"/>
    <p:sldLayoutId id="2147483770" r:id="rId4"/>
    <p:sldLayoutId id="2147483771" r:id="rId5"/>
    <p:sldLayoutId id="2147483772" r:id="rId6"/>
    <p:sldLayoutId id="2147483773" r:id="rId7"/>
    <p:sldLayoutId id="2147483743" r:id="rId8"/>
    <p:sldLayoutId id="2147483742" r:id="rId9"/>
    <p:sldLayoutId id="2147483741" r:id="rId10"/>
    <p:sldLayoutId id="2147483740" r:id="rId11"/>
    <p:sldLayoutId id="2147483739" r:id="rId12"/>
    <p:sldLayoutId id="2147483738" r:id="rId13"/>
    <p:sldLayoutId id="2147483774" r:id="rId14"/>
    <p:sldLayoutId id="2147483775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AT" smtClean="0"/>
          </a:p>
        </p:txBody>
      </p:sp>
      <p:sp>
        <p:nvSpPr>
          <p:cNvPr id="1741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D03312-74DB-49F4-BBC9-418977E3CAA3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005CA2-7B55-4086-93B0-42C40601EDF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4" r:id="rId3"/>
    <p:sldLayoutId id="2147483753" r:id="rId4"/>
    <p:sldLayoutId id="2147483752" r:id="rId5"/>
    <p:sldLayoutId id="2147483751" r:id="rId6"/>
    <p:sldLayoutId id="2147483750" r:id="rId7"/>
    <p:sldLayoutId id="2147483749" r:id="rId8"/>
    <p:sldLayoutId id="2147483748" r:id="rId9"/>
    <p:sldLayoutId id="2147483747" r:id="rId10"/>
    <p:sldLayoutId id="2147483746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699" name="Group 7"/>
          <p:cNvGrpSpPr>
            <a:grpSpLocks/>
          </p:cNvGrpSpPr>
          <p:nvPr/>
        </p:nvGrpSpPr>
        <p:grpSpPr bwMode="auto">
          <a:xfrm>
            <a:off x="-14288" y="0"/>
            <a:ext cx="12053888" cy="6858000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2970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1413" y="2249488"/>
            <a:ext cx="9906000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488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1EB0D2-8519-4E63-862C-A3BEE3E197FC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3" y="5883275"/>
            <a:ext cx="62388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 cap="all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5888" y="5883275"/>
            <a:ext cx="771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41F105-BD1C-4B3B-83AA-6FA0949481A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68" r:id="rId3"/>
    <p:sldLayoutId id="2147483778" r:id="rId4"/>
    <p:sldLayoutId id="2147483779" r:id="rId5"/>
    <p:sldLayoutId id="2147483767" r:id="rId6"/>
    <p:sldLayoutId id="2147483766" r:id="rId7"/>
    <p:sldLayoutId id="2147483765" r:id="rId8"/>
    <p:sldLayoutId id="2147483764" r:id="rId9"/>
    <p:sldLayoutId id="2147483763" r:id="rId10"/>
    <p:sldLayoutId id="2147483762" r:id="rId11"/>
    <p:sldLayoutId id="2147483780" r:id="rId12"/>
    <p:sldLayoutId id="2147483761" r:id="rId13"/>
    <p:sldLayoutId id="2147483760" r:id="rId14"/>
    <p:sldLayoutId id="2147483759" r:id="rId15"/>
    <p:sldLayoutId id="2147483758" r:id="rId16"/>
    <p:sldLayoutId id="2147483757" r:id="rId17"/>
    <p:sldLayoutId id="2147483781" r:id="rId18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/>
        </a:defRPr>
      </a:lvl9pPr>
    </p:titleStyle>
    <p:bodyStyle>
      <a:lvl1pPr marL="228600" indent="-228600" algn="l" rtl="0" fontAlgn="base">
        <a:lnSpc>
          <a:spcPct val="120000"/>
        </a:lnSpc>
        <a:spcBef>
          <a:spcPts val="1000"/>
        </a:spcBef>
        <a:spcAft>
          <a:spcPct val="0"/>
        </a:spcAft>
        <a:buSzPct val="12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876425" y="-244475"/>
            <a:ext cx="8791575" cy="2387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de-AT" sz="7200" b="1" i="1" cap="none" smtClean="0">
                <a:solidFill>
                  <a:srgbClr val="0000CC"/>
                </a:solidFill>
                <a:latin typeface="OCR A Extended"/>
              </a:rPr>
              <a:t>ONLINE SHOPPING</a:t>
            </a:r>
            <a:r>
              <a:rPr lang="de-AT" sz="7200" b="1" i="1" cap="none" smtClean="0">
                <a:latin typeface="OCR A Extended"/>
              </a:rPr>
              <a:t>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76425" y="2387600"/>
            <a:ext cx="9144000" cy="16557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A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Risiken und Gefahren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A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Dürfen Kinder und Jugendliche online shoppen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AT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erkenne ich Betrug</a:t>
            </a:r>
            <a:endParaRPr lang="de-AT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de-AT" sz="4400" b="1" cap="none" smtClean="0">
                <a:solidFill>
                  <a:srgbClr val="0000CC"/>
                </a:solidFill>
                <a:latin typeface="OCR A Extended"/>
              </a:rPr>
              <a:t>RISIKEN UND GEFAHREN</a:t>
            </a:r>
            <a:r>
              <a:rPr lang="de-AT" sz="4400" b="1" cap="none" smtClean="0">
                <a:latin typeface="OCR A Extended"/>
              </a:rPr>
              <a:t>  </a:t>
            </a:r>
          </a:p>
        </p:txBody>
      </p:sp>
      <p:sp>
        <p:nvSpPr>
          <p:cNvPr id="52226" name="Inhaltsplatzhalter 2"/>
          <p:cNvSpPr>
            <a:spLocks noGrp="1"/>
          </p:cNvSpPr>
          <p:nvPr>
            <p:ph idx="1"/>
          </p:nvPr>
        </p:nvSpPr>
        <p:spPr>
          <a:xfrm>
            <a:off x="1141413" y="2141538"/>
            <a:ext cx="9906000" cy="354171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de-AT" sz="3200" smtClean="0">
                <a:solidFill>
                  <a:schemeClr val="bg1"/>
                </a:solidFill>
              </a:rPr>
              <a:t>Das Internet wurde von Anfang an von Betrügern missbraucht!</a:t>
            </a:r>
          </a:p>
          <a:p>
            <a:pPr marL="0" indent="0">
              <a:buFont typeface="Arial" charset="0"/>
              <a:buNone/>
            </a:pPr>
            <a:endParaRPr lang="de-AT" sz="3200" smtClean="0">
              <a:solidFill>
                <a:schemeClr val="bg1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de-AT" sz="3200" smtClean="0">
                <a:solidFill>
                  <a:schemeClr val="bg1"/>
                </a:solidFill>
              </a:rPr>
              <a:t>Risiken und Betrug</a:t>
            </a:r>
          </a:p>
          <a:p>
            <a:pPr marL="0" indent="0">
              <a:buFont typeface="Arial" charset="0"/>
              <a:buNone/>
            </a:pPr>
            <a:r>
              <a:rPr lang="de-AT" sz="3200" smtClean="0">
                <a:solidFill>
                  <a:schemeClr val="bg1"/>
                </a:solidFill>
              </a:rPr>
              <a:t>Reinfall beim Warenkauf</a:t>
            </a:r>
          </a:p>
        </p:txBody>
      </p:sp>
      <p:pic>
        <p:nvPicPr>
          <p:cNvPr id="52227" name="Grafi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9888" y="2967038"/>
            <a:ext cx="2944812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de-AT" sz="4400" cap="none" smtClean="0">
                <a:solidFill>
                  <a:srgbClr val="0000CC"/>
                </a:solidFill>
                <a:latin typeface="OCR A Extended"/>
              </a:rPr>
              <a:t>WIE ERKENNE ICH BETRUG 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41413" y="2097088"/>
            <a:ext cx="9906000" cy="35417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AT" sz="3200" dirty="0" smtClean="0">
                <a:solidFill>
                  <a:schemeClr val="bg1"/>
                </a:solidFill>
                <a:latin typeface="+mj-lt"/>
              </a:rPr>
              <a:t>Verdächtige Anbieterkennzeichnung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AT" sz="3200" dirty="0" smtClean="0">
                <a:solidFill>
                  <a:schemeClr val="bg1"/>
                </a:solidFill>
                <a:latin typeface="+mj-lt"/>
              </a:rPr>
              <a:t>Ungenügender Datenschutz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AT" sz="3200" dirty="0" smtClean="0">
                <a:solidFill>
                  <a:schemeClr val="bg1"/>
                </a:solidFill>
                <a:latin typeface="+mj-lt"/>
              </a:rPr>
              <a:t>Uneindeutige Preisangaben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AT" sz="3200" dirty="0" smtClean="0">
                <a:solidFill>
                  <a:schemeClr val="bg1"/>
                </a:solidFill>
                <a:latin typeface="+mj-lt"/>
              </a:rPr>
              <a:t>Offen gehaltene Lieferfrist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AT" sz="3200" dirty="0" smtClean="0">
                <a:solidFill>
                  <a:schemeClr val="bg1"/>
                </a:solidFill>
                <a:latin typeface="+mj-lt"/>
              </a:rPr>
              <a:t>Vorkasse ohne Geld-zurück-Garantie 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AT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Inhaltsplatzhalter 2"/>
          <p:cNvSpPr>
            <a:spLocks noGrp="1"/>
          </p:cNvSpPr>
          <p:nvPr>
            <p:ph idx="4294967295"/>
          </p:nvPr>
        </p:nvSpPr>
        <p:spPr>
          <a:xfrm>
            <a:off x="1266825" y="1655763"/>
            <a:ext cx="9906000" cy="3541712"/>
          </a:xfrm>
        </p:spPr>
        <p:txBody>
          <a:bodyPr/>
          <a:lstStyle/>
          <a:p>
            <a:r>
              <a:rPr lang="de-AT" sz="3200" smtClean="0">
                <a:solidFill>
                  <a:schemeClr val="bg1"/>
                </a:solidFill>
              </a:rPr>
              <a:t>Unsichere Datenübertragung </a:t>
            </a:r>
          </a:p>
          <a:p>
            <a:r>
              <a:rPr lang="de-AT" sz="3200" smtClean="0">
                <a:solidFill>
                  <a:schemeClr val="bg1"/>
                </a:solidFill>
              </a:rPr>
              <a:t>Unrechtmäßige Beschränkung des Widerrufs</a:t>
            </a:r>
          </a:p>
          <a:p>
            <a:r>
              <a:rPr lang="de-AT" sz="3200" smtClean="0">
                <a:solidFill>
                  <a:schemeClr val="bg1"/>
                </a:solidFill>
              </a:rPr>
              <a:t>Tückisches im Kleingedruckten </a:t>
            </a:r>
          </a:p>
          <a:p>
            <a:r>
              <a:rPr lang="de-AT" sz="3200" smtClean="0">
                <a:solidFill>
                  <a:schemeClr val="bg1"/>
                </a:solidFill>
              </a:rPr>
              <a:t>Schlechte Erreichbarkeit</a:t>
            </a:r>
          </a:p>
          <a:p>
            <a:r>
              <a:rPr lang="de-AT" sz="3200" smtClean="0">
                <a:solidFill>
                  <a:schemeClr val="bg1"/>
                </a:solidFill>
              </a:rPr>
              <a:t>Schlechte Bewertung 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1141413" y="619125"/>
            <a:ext cx="9906000" cy="1477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de-AT" sz="4400">
                <a:solidFill>
                  <a:srgbClr val="0000CC"/>
                </a:solidFill>
                <a:latin typeface="OCR A Extended"/>
              </a:rPr>
              <a:t>WIE ERKENNE ICH BETRUG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Inhaltsplatzhalter 1"/>
          <p:cNvSpPr>
            <a:spLocks noGrp="1"/>
          </p:cNvSpPr>
          <p:nvPr>
            <p:ph idx="1"/>
          </p:nvPr>
        </p:nvSpPr>
        <p:spPr>
          <a:xfrm>
            <a:off x="1141413" y="2859088"/>
            <a:ext cx="9906000" cy="3541712"/>
          </a:xfrm>
        </p:spPr>
        <p:txBody>
          <a:bodyPr/>
          <a:lstStyle/>
          <a:p>
            <a:r>
              <a:rPr lang="de-AT" sz="3200" smtClean="0">
                <a:solidFill>
                  <a:schemeClr val="bg1"/>
                </a:solidFill>
              </a:rPr>
              <a:t>Unter 7 Jahren nicht geschäftsfähig </a:t>
            </a:r>
          </a:p>
          <a:p>
            <a:r>
              <a:rPr lang="de-AT" sz="3200" smtClean="0">
                <a:solidFill>
                  <a:schemeClr val="bg1"/>
                </a:solidFill>
              </a:rPr>
              <a:t>Von 7 – 18 Jahren beschränkt geschäftsfähig</a:t>
            </a:r>
          </a:p>
          <a:p>
            <a:r>
              <a:rPr lang="de-AT" sz="3200" smtClean="0">
                <a:solidFill>
                  <a:schemeClr val="bg1"/>
                </a:solidFill>
              </a:rPr>
              <a:t>Verantwortung liegt bei den Eltern 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de-AT" sz="4400" cap="none" smtClean="0">
                <a:solidFill>
                  <a:srgbClr val="0000CC"/>
                </a:solidFill>
                <a:latin typeface="OCR A Extended"/>
              </a:rPr>
              <a:t>DÜRFEN KINDER UND JUGENDLICHE ONLINE SHOPPEN 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738188" y="849313"/>
            <a:ext cx="8791575" cy="2387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de-AT" sz="6600" b="1" i="1" cap="none" smtClean="0">
                <a:solidFill>
                  <a:srgbClr val="0000CC"/>
                </a:solidFill>
                <a:latin typeface="OCR A Extended"/>
              </a:rPr>
              <a:t>DANKE FÜR EURE AUFMERKSAMKEIT</a:t>
            </a:r>
          </a:p>
        </p:txBody>
      </p:sp>
      <p:pic>
        <p:nvPicPr>
          <p:cNvPr id="56322" name="Grafik 3"/>
          <p:cNvPicPr>
            <a:picLocks noChangeAspect="1"/>
          </p:cNvPicPr>
          <p:nvPr/>
        </p:nvPicPr>
        <p:blipFill>
          <a:blip r:embed="rId2"/>
          <a:srcRect l="7910" t="1125" r="9883" b="4390"/>
          <a:stretch>
            <a:fillRect/>
          </a:stretch>
        </p:blipFill>
        <p:spPr bwMode="auto">
          <a:xfrm>
            <a:off x="7796213" y="3513138"/>
            <a:ext cx="2935287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chaltkreis">
  <a:themeElements>
    <a:clrScheme name="Schaltkreis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chaltkreis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chaltkreis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</Words>
  <Application>Microsoft Office PowerPoint</Application>
  <PresentationFormat>Benutzerdefiniert</PresentationFormat>
  <Paragraphs>27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Entwurfsvorlage</vt:lpstr>
      </vt:variant>
      <vt:variant>
        <vt:i4>16</vt:i4>
      </vt:variant>
      <vt:variant>
        <vt:lpstr>Folientitel</vt:lpstr>
      </vt:variant>
      <vt:variant>
        <vt:i4>6</vt:i4>
      </vt:variant>
    </vt:vector>
  </HeadingPairs>
  <TitlesOfParts>
    <vt:vector size="28" baseType="lpstr">
      <vt:lpstr>Corbel</vt:lpstr>
      <vt:lpstr>Arial</vt:lpstr>
      <vt:lpstr>Calibri</vt:lpstr>
      <vt:lpstr>Calibri Light</vt:lpstr>
      <vt:lpstr>Tw Cen MT</vt:lpstr>
      <vt:lpstr>OCR A Extended</vt:lpstr>
      <vt:lpstr>Benutzerdefiniertes Design</vt:lpstr>
      <vt:lpstr>1_Benutzerdefiniertes Design</vt:lpstr>
      <vt:lpstr>Schaltkreis</vt:lpstr>
      <vt:lpstr>Benutzerdefiniertes Design</vt:lpstr>
      <vt:lpstr>Benutzerdefiniertes Design</vt:lpstr>
      <vt:lpstr>Benutzerdefiniertes Design</vt:lpstr>
      <vt:lpstr>Benutzerdefiniertes Design</vt:lpstr>
      <vt:lpstr>Benutzerdefiniertes Design</vt:lpstr>
      <vt:lpstr>Benutzerdefiniertes Design</vt:lpstr>
      <vt:lpstr>Benutzerdefiniertes Design</vt:lpstr>
      <vt:lpstr>Schaltkreis</vt:lpstr>
      <vt:lpstr>Schaltkreis</vt:lpstr>
      <vt:lpstr>Schaltkreis</vt:lpstr>
      <vt:lpstr>Schaltkreis</vt:lpstr>
      <vt:lpstr>Schaltkreis</vt:lpstr>
      <vt:lpstr>Schaltkreis</vt:lpstr>
      <vt:lpstr>ONLINE SHOPPING </vt:lpstr>
      <vt:lpstr>RISIKEN UND GEFAHREN  </vt:lpstr>
      <vt:lpstr>WIE ERKENNE ICH BETRUG ?</vt:lpstr>
      <vt:lpstr>Folie 4</vt:lpstr>
      <vt:lpstr>DÜRFEN KINDER UND JUGENDLICHE ONLINE SHOPPEN ?</vt:lpstr>
      <vt:lpstr>DANKE FÜR EURE AUFMERKSAMKEIT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</dc:title>
  <dc:creator>Medion</dc:creator>
  <cp:lastModifiedBy>BG/BRG</cp:lastModifiedBy>
  <cp:revision>20</cp:revision>
  <dcterms:created xsi:type="dcterms:W3CDTF">2013-09-23T12:26:05Z</dcterms:created>
  <dcterms:modified xsi:type="dcterms:W3CDTF">2013-09-24T09:23:38Z</dcterms:modified>
</cp:coreProperties>
</file>